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61.xml" ContentType="application/vnd.openxmlformats-officedocument.drawingml.chart+xml"/>
  <Override PartName="/ppt/charts/chart662.xml" ContentType="application/vnd.openxmlformats-officedocument.drawingml.chart+xml"/>
  <Override PartName="/ppt/charts/chart663.xml" ContentType="application/vnd.openxmlformats-officedocument.drawingml.chart+xml"/>
  <Override PartName="/ppt/charts/chart664.xml" ContentType="application/vnd.openxmlformats-officedocument.drawingml.chart+xml"/>
  <Override PartName="/ppt/charts/chart665.xml" ContentType="application/vnd.openxmlformats-officedocument.drawingml.chart+xml"/>
  <Override PartName="/ppt/charts/chart666.xml" ContentType="application/vnd.openxmlformats-officedocument.drawingml.chart+xml"/>
  <Override PartName="/ppt/charts/chart667.xml" ContentType="application/vnd.openxmlformats-officedocument.drawingml.chart+xml"/>
  <Override PartName="/ppt/charts/chart668.xml" ContentType="application/vnd.openxmlformats-officedocument.drawingml.chart+xml"/>
  <Override PartName="/ppt/charts/chart669.xml" ContentType="application/vnd.openxmlformats-officedocument.drawingml.chart+xml"/>
  <Override PartName="/ppt/charts/chart67.xml" ContentType="application/vnd.openxmlformats-officedocument.drawingml.chart+xml"/>
  <Override PartName="/ppt/charts/chart670.xml" ContentType="application/vnd.openxmlformats-officedocument.drawingml.chart+xml"/>
  <Override PartName="/ppt/charts/chart671.xml" ContentType="application/vnd.openxmlformats-officedocument.drawingml.chart+xml"/>
  <Override PartName="/ppt/charts/chart672.xml" ContentType="application/vnd.openxmlformats-officedocument.drawingml.chart+xml"/>
  <Override PartName="/ppt/charts/chart673.xml" ContentType="application/vnd.openxmlformats-officedocument.drawingml.chart+xml"/>
  <Override PartName="/ppt/charts/chart674.xml" ContentType="application/vnd.openxmlformats-officedocument.drawingml.chart+xml"/>
  <Override PartName="/ppt/charts/chart675.xml" ContentType="application/vnd.openxmlformats-officedocument.drawingml.chart+xml"/>
  <Override PartName="/ppt/charts/chart676.xml" ContentType="application/vnd.openxmlformats-officedocument.drawingml.chart+xml"/>
  <Override PartName="/ppt/charts/chart677.xml" ContentType="application/vnd.openxmlformats-officedocument.drawingml.chart+xml"/>
  <Override PartName="/ppt/charts/chart678.xml" ContentType="application/vnd.openxmlformats-officedocument.drawingml.chart+xml"/>
  <Override PartName="/ppt/charts/chart679.xml" ContentType="application/vnd.openxmlformats-officedocument.drawingml.chart+xml"/>
  <Override PartName="/ppt/charts/chart68.xml" ContentType="application/vnd.openxmlformats-officedocument.drawingml.chart+xml"/>
  <Override PartName="/ppt/charts/chart680.xml" ContentType="application/vnd.openxmlformats-officedocument.drawingml.chart+xml"/>
  <Override PartName="/ppt/charts/chart681.xml" ContentType="application/vnd.openxmlformats-officedocument.drawingml.chart+xml"/>
  <Override PartName="/ppt/charts/chart682.xml" ContentType="application/vnd.openxmlformats-officedocument.drawingml.chart+xml"/>
  <Override PartName="/ppt/charts/chart683.xml" ContentType="application/vnd.openxmlformats-officedocument.drawingml.chart+xml"/>
  <Override PartName="/ppt/charts/chart684.xml" ContentType="application/vnd.openxmlformats-officedocument.drawingml.chart+xml"/>
  <Override PartName="/ppt/charts/chart685.xml" ContentType="application/vnd.openxmlformats-officedocument.drawingml.chart+xml"/>
  <Override PartName="/ppt/charts/chart686.xml" ContentType="application/vnd.openxmlformats-officedocument.drawingml.chart+xml"/>
  <Override PartName="/ppt/charts/chart687.xml" ContentType="application/vnd.openxmlformats-officedocument.drawingml.chart+xml"/>
  <Override PartName="/ppt/charts/chart688.xml" ContentType="application/vnd.openxmlformats-officedocument.drawingml.chart+xml"/>
  <Override PartName="/ppt/charts/chart689.xml" ContentType="application/vnd.openxmlformats-officedocument.drawingml.chart+xml"/>
  <Override PartName="/ppt/charts/chart69.xml" ContentType="application/vnd.openxmlformats-officedocument.drawingml.chart+xml"/>
  <Override PartName="/ppt/charts/chart690.xml" ContentType="application/vnd.openxmlformats-officedocument.drawingml.chart+xml"/>
  <Override PartName="/ppt/charts/chart691.xml" ContentType="application/vnd.openxmlformats-officedocument.drawingml.chart+xml"/>
  <Override PartName="/ppt/charts/chart692.xml" ContentType="application/vnd.openxmlformats-officedocument.drawingml.chart+xml"/>
  <Override PartName="/ppt/charts/chart693.xml" ContentType="application/vnd.openxmlformats-officedocument.drawingml.chart+xml"/>
  <Override PartName="/ppt/charts/chart694.xml" ContentType="application/vnd.openxmlformats-officedocument.drawingml.chart+xml"/>
  <Override PartName="/ppt/charts/chart695.xml" ContentType="application/vnd.openxmlformats-officedocument.drawingml.chart+xml"/>
  <Override PartName="/ppt/charts/chart696.xml" ContentType="application/vnd.openxmlformats-officedocument.drawingml.chart+xml"/>
  <Override PartName="/ppt/charts/chart697.xml" ContentType="application/vnd.openxmlformats-officedocument.drawingml.chart+xml"/>
  <Override PartName="/ppt/charts/chart698.xml" ContentType="application/vnd.openxmlformats-officedocument.drawingml.chart+xml"/>
  <Override PartName="/ppt/charts/chart69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00.xml" ContentType="application/vnd.openxmlformats-officedocument.drawingml.chart+xml"/>
  <Override PartName="/ppt/charts/chart701.xml" ContentType="application/vnd.openxmlformats-officedocument.drawingml.chart+xml"/>
  <Override PartName="/ppt/charts/chart702.xml" ContentType="application/vnd.openxmlformats-officedocument.drawingml.chart+xml"/>
  <Override PartName="/ppt/charts/chart703.xml" ContentType="application/vnd.openxmlformats-officedocument.drawingml.chart+xml"/>
  <Override PartName="/ppt/charts/chart704.xml" ContentType="application/vnd.openxmlformats-officedocument.drawingml.chart+xml"/>
  <Override PartName="/ppt/charts/chart705.xml" ContentType="application/vnd.openxmlformats-officedocument.drawingml.chart+xml"/>
  <Override PartName="/ppt/charts/chart706.xml" ContentType="application/vnd.openxmlformats-officedocument.drawingml.chart+xml"/>
  <Override PartName="/ppt/charts/chart707.xml" ContentType="application/vnd.openxmlformats-officedocument.drawingml.chart+xml"/>
  <Override PartName="/ppt/charts/chart708.xml" ContentType="application/vnd.openxmlformats-officedocument.drawingml.chart+xml"/>
  <Override PartName="/ppt/charts/chart709.xml" ContentType="application/vnd.openxmlformats-officedocument.drawingml.chart+xml"/>
  <Override PartName="/ppt/charts/chart71.xml" ContentType="application/vnd.openxmlformats-officedocument.drawingml.chart+xml"/>
  <Override PartName="/ppt/charts/chart710.xml" ContentType="application/vnd.openxmlformats-officedocument.drawingml.chart+xml"/>
  <Override PartName="/ppt/charts/chart711.xml" ContentType="application/vnd.openxmlformats-officedocument.drawingml.chart+xml"/>
  <Override PartName="/ppt/charts/chart712.xml" ContentType="application/vnd.openxmlformats-officedocument.drawingml.chart+xml"/>
  <Override PartName="/ppt/charts/chart713.xml" ContentType="application/vnd.openxmlformats-officedocument.drawingml.chart+xml"/>
  <Override PartName="/ppt/charts/chart714.xml" ContentType="application/vnd.openxmlformats-officedocument.drawingml.chart+xml"/>
  <Override PartName="/ppt/charts/chart715.xml" ContentType="application/vnd.openxmlformats-officedocument.drawingml.chart+xml"/>
  <Override PartName="/ppt/charts/chart716.xml" ContentType="application/vnd.openxmlformats-officedocument.drawingml.chart+xml"/>
  <Override PartName="/ppt/charts/chart717.xml" ContentType="application/vnd.openxmlformats-officedocument.drawingml.chart+xml"/>
  <Override PartName="/ppt/charts/chart718.xml" ContentType="application/vnd.openxmlformats-officedocument.drawingml.chart+xml"/>
  <Override PartName="/ppt/charts/chart719.xml" ContentType="application/vnd.openxmlformats-officedocument.drawingml.chart+xml"/>
  <Override PartName="/ppt/charts/chart72.xml" ContentType="application/vnd.openxmlformats-officedocument.drawingml.chart+xml"/>
  <Override PartName="/ppt/charts/chart720.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95"/>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 id="2147475231" r:id="rId65"/>
    <p:sldId id="2147475232" r:id="rId66"/>
    <p:sldId id="2147475233" r:id="rId67"/>
    <p:sldId id="2147475234" r:id="rId68"/>
    <p:sldId id="2147475235" r:id="rId69"/>
    <p:sldId id="2147475236" r:id="rId70"/>
    <p:sldId id="2147475237" r:id="rId71"/>
    <p:sldId id="2147475238" r:id="rId72"/>
    <p:sldId id="2147475239" r:id="rId73"/>
    <p:sldId id="2147475240" r:id="rId74"/>
    <p:sldId id="2147475241" r:id="rId75"/>
    <p:sldId id="2147475242" r:id="rId76"/>
    <p:sldId id="2147475243" r:id="rId77"/>
    <p:sldId id="2147475244" r:id="rId78"/>
    <p:sldId id="2147475245" r:id="rId79"/>
    <p:sldId id="2147475246" r:id="rId80"/>
    <p:sldId id="2147475247" r:id="rId81"/>
    <p:sldId id="2147475248" r:id="rId82"/>
    <p:sldId id="2147475249" r:id="rId83"/>
    <p:sldId id="2147475250" r:id="rId84"/>
    <p:sldId id="2147475251" r:id="rId85"/>
    <p:sldId id="2147475252" r:id="rId86"/>
    <p:sldId id="2147475253" r:id="rId87"/>
    <p:sldId id="2147475254" r:id="rId88"/>
    <p:sldId id="2147475255" r:id="rId89"/>
    <p:sldId id="2147475256" r:id="rId90"/>
    <p:sldId id="2147475257" r:id="rId91"/>
    <p:sldId id="2147475258" r:id="rId92"/>
    <p:sldId id="2147475259" r:id="rId93"/>
    <p:sldId id="2147475260" r:id="rId9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Category" id="{5422154E-0F08-44FB-9E13-E83F61F6D0D2}">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Lst>
        </p14:section>
        <p14:section name="Brackets By Sector" id="{24E47D38-9D4A-4D85-9A7F-17EC9E046A56}">
          <p14:sldIdLst>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Lst>
        </p14:section>
        <p14:section name="Brackets By Segment" id="{CCFACE63-6F6C-46F3-9840-029A590AE423}">
          <p14:sldIdLst>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100" Type="http://schemas.microsoft.com/office/2015/10/relationships/revisionInfo" Target="revisionInfo.xml"/><Relationship Id="rId10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61.xml.rels><?xml version='1.0' encoding='UTF-8' standalone='yes'?>
<Relationships xmlns="http://schemas.openxmlformats.org/package/2006/relationships"><Relationship Id="rId1" Type="http://schemas.openxmlformats.org/officeDocument/2006/relationships/package" Target="../embeddings/Microsoft_Excel_Worksheet660.xlsx"/></Relationships>
</file>

<file path=ppt/charts/_rels/chart662.xml.rels><?xml version='1.0' encoding='UTF-8' standalone='yes'?>
<Relationships xmlns="http://schemas.openxmlformats.org/package/2006/relationships"><Relationship Id="rId1" Type="http://schemas.openxmlformats.org/officeDocument/2006/relationships/package" Target="../embeddings/Microsoft_Excel_Worksheet661.xlsx"/></Relationships>
</file>

<file path=ppt/charts/_rels/chart663.xml.rels><?xml version='1.0' encoding='UTF-8' standalone='yes'?>
<Relationships xmlns="http://schemas.openxmlformats.org/package/2006/relationships"><Relationship Id="rId1" Type="http://schemas.openxmlformats.org/officeDocument/2006/relationships/package" Target="../embeddings/Microsoft_Excel_Worksheet662.xlsx"/></Relationships>
</file>

<file path=ppt/charts/_rels/chart664.xml.rels><?xml version='1.0' encoding='UTF-8' standalone='yes'?>
<Relationships xmlns="http://schemas.openxmlformats.org/package/2006/relationships"><Relationship Id="rId1" Type="http://schemas.openxmlformats.org/officeDocument/2006/relationships/package" Target="../embeddings/Microsoft_Excel_Worksheet663.xlsx"/></Relationships>
</file>

<file path=ppt/charts/_rels/chart665.xml.rels><?xml version='1.0' encoding='UTF-8' standalone='yes'?>
<Relationships xmlns="http://schemas.openxmlformats.org/package/2006/relationships"><Relationship Id="rId1" Type="http://schemas.openxmlformats.org/officeDocument/2006/relationships/package" Target="../embeddings/Microsoft_Excel_Worksheet664.xlsx"/></Relationships>
</file>

<file path=ppt/charts/_rels/chart666.xml.rels><?xml version='1.0' encoding='UTF-8' standalone='yes'?>
<Relationships xmlns="http://schemas.openxmlformats.org/package/2006/relationships"><Relationship Id="rId1" Type="http://schemas.openxmlformats.org/officeDocument/2006/relationships/package" Target="../embeddings/Microsoft_Excel_Worksheet665.xlsx"/></Relationships>
</file>

<file path=ppt/charts/_rels/chart667.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668.xml.rels><?xml version='1.0' encoding='UTF-8' standalone='yes'?>
<Relationships xmlns="http://schemas.openxmlformats.org/package/2006/relationships"><Relationship Id="rId1" Type="http://schemas.openxmlformats.org/officeDocument/2006/relationships/package" Target="../embeddings/Microsoft_Excel_Worksheet667.xlsx"/></Relationships>
</file>

<file path=ppt/charts/_rels/chart669.xml.rels><?xml version='1.0' encoding='UTF-8' standalone='yes'?>
<Relationships xmlns="http://schemas.openxmlformats.org/package/2006/relationships"><Relationship Id="rId1" Type="http://schemas.openxmlformats.org/officeDocument/2006/relationships/package" Target="../embeddings/Microsoft_Excel_Worksheet668.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0.xml.rels><?xml version='1.0' encoding='UTF-8' standalone='yes'?>
<Relationships xmlns="http://schemas.openxmlformats.org/package/2006/relationships"><Relationship Id="rId1" Type="http://schemas.openxmlformats.org/officeDocument/2006/relationships/package" Target="../embeddings/Microsoft_Excel_Worksheet669.xlsx"/></Relationships>
</file>

<file path=ppt/charts/_rels/chart671.xml.rels><?xml version='1.0' encoding='UTF-8' standalone='yes'?>
<Relationships xmlns="http://schemas.openxmlformats.org/package/2006/relationships"><Relationship Id="rId1" Type="http://schemas.openxmlformats.org/officeDocument/2006/relationships/package" Target="../embeddings/Microsoft_Excel_Worksheet670.xlsx"/></Relationships>
</file>

<file path=ppt/charts/_rels/chart672.xml.rels><?xml version='1.0' encoding='UTF-8' standalone='yes'?>
<Relationships xmlns="http://schemas.openxmlformats.org/package/2006/relationships"><Relationship Id="rId1" Type="http://schemas.openxmlformats.org/officeDocument/2006/relationships/package" Target="../embeddings/Microsoft_Excel_Worksheet671.xlsx"/></Relationships>
</file>

<file path=ppt/charts/_rels/chart673.xml.rels><?xml version='1.0' encoding='UTF-8' standalone='yes'?>
<Relationships xmlns="http://schemas.openxmlformats.org/package/2006/relationships"><Relationship Id="rId1" Type="http://schemas.openxmlformats.org/officeDocument/2006/relationships/package" Target="../embeddings/Microsoft_Excel_Worksheet672.xlsx"/></Relationships>
</file>

<file path=ppt/charts/_rels/chart674.xml.rels><?xml version='1.0' encoding='UTF-8' standalone='yes'?>
<Relationships xmlns="http://schemas.openxmlformats.org/package/2006/relationships"><Relationship Id="rId1" Type="http://schemas.openxmlformats.org/officeDocument/2006/relationships/package" Target="../embeddings/Microsoft_Excel_Worksheet673.xlsx"/></Relationships>
</file>

<file path=ppt/charts/_rels/chart675.xml.rels><?xml version='1.0' encoding='UTF-8' standalone='yes'?>
<Relationships xmlns="http://schemas.openxmlformats.org/package/2006/relationships"><Relationship Id="rId1" Type="http://schemas.openxmlformats.org/officeDocument/2006/relationships/package" Target="../embeddings/Microsoft_Excel_Worksheet674.xlsx"/></Relationships>
</file>

<file path=ppt/charts/_rels/chart676.xml.rels><?xml version='1.0' encoding='UTF-8' standalone='yes'?>
<Relationships xmlns="http://schemas.openxmlformats.org/package/2006/relationships"><Relationship Id="rId1" Type="http://schemas.openxmlformats.org/officeDocument/2006/relationships/package" Target="../embeddings/Microsoft_Excel_Worksheet675.xlsx"/></Relationships>
</file>

<file path=ppt/charts/_rels/chart677.xml.rels><?xml version='1.0' encoding='UTF-8' standalone='yes'?>
<Relationships xmlns="http://schemas.openxmlformats.org/package/2006/relationships"><Relationship Id="rId1" Type="http://schemas.openxmlformats.org/officeDocument/2006/relationships/package" Target="../embeddings/Microsoft_Excel_Worksheet676.xlsx"/></Relationships>
</file>

<file path=ppt/charts/_rels/chart678.xml.rels><?xml version='1.0' encoding='UTF-8' standalone='yes'?>
<Relationships xmlns="http://schemas.openxmlformats.org/package/2006/relationships"><Relationship Id="rId1" Type="http://schemas.openxmlformats.org/officeDocument/2006/relationships/package" Target="../embeddings/Microsoft_Excel_Worksheet677.xlsx"/></Relationships>
</file>

<file path=ppt/charts/_rels/chart679.xml.rels><?xml version='1.0' encoding='UTF-8' standalone='yes'?>
<Relationships xmlns="http://schemas.openxmlformats.org/package/2006/relationships"><Relationship Id="rId1" Type="http://schemas.openxmlformats.org/officeDocument/2006/relationships/package" Target="../embeddings/Microsoft_Excel_Worksheet678.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0.xml.rels><?xml version='1.0' encoding='UTF-8' standalone='yes'?>
<Relationships xmlns="http://schemas.openxmlformats.org/package/2006/relationships"><Relationship Id="rId1" Type="http://schemas.openxmlformats.org/officeDocument/2006/relationships/package" Target="../embeddings/Microsoft_Excel_Worksheet679.xlsx"/></Relationships>
</file>

<file path=ppt/charts/_rels/chart681.xml.rels><?xml version='1.0' encoding='UTF-8' standalone='yes'?>
<Relationships xmlns="http://schemas.openxmlformats.org/package/2006/relationships"><Relationship Id="rId1" Type="http://schemas.openxmlformats.org/officeDocument/2006/relationships/package" Target="../embeddings/Microsoft_Excel_Worksheet680.xlsx"/></Relationships>
</file>

<file path=ppt/charts/_rels/chart682.xml.rels><?xml version='1.0' encoding='UTF-8' standalone='yes'?>
<Relationships xmlns="http://schemas.openxmlformats.org/package/2006/relationships"><Relationship Id="rId1" Type="http://schemas.openxmlformats.org/officeDocument/2006/relationships/package" Target="../embeddings/Microsoft_Excel_Worksheet681.xlsx"/></Relationships>
</file>

<file path=ppt/charts/_rels/chart683.xml.rels><?xml version='1.0' encoding='UTF-8' standalone='yes'?>
<Relationships xmlns="http://schemas.openxmlformats.org/package/2006/relationships"><Relationship Id="rId1" Type="http://schemas.openxmlformats.org/officeDocument/2006/relationships/package" Target="../embeddings/Microsoft_Excel_Worksheet682.xlsx"/></Relationships>
</file>

<file path=ppt/charts/_rels/chart684.xml.rels><?xml version='1.0' encoding='UTF-8' standalone='yes'?>
<Relationships xmlns="http://schemas.openxmlformats.org/package/2006/relationships"><Relationship Id="rId1" Type="http://schemas.openxmlformats.org/officeDocument/2006/relationships/package" Target="../embeddings/Microsoft_Excel_Worksheet683.xlsx"/></Relationships>
</file>

<file path=ppt/charts/_rels/chart685.xml.rels><?xml version='1.0' encoding='UTF-8' standalone='yes'?>
<Relationships xmlns="http://schemas.openxmlformats.org/package/2006/relationships"><Relationship Id="rId1" Type="http://schemas.openxmlformats.org/officeDocument/2006/relationships/package" Target="../embeddings/Microsoft_Excel_Worksheet684.xlsx"/></Relationships>
</file>

<file path=ppt/charts/_rels/chart686.xml.rels><?xml version='1.0' encoding='UTF-8' standalone='yes'?>
<Relationships xmlns="http://schemas.openxmlformats.org/package/2006/relationships"><Relationship Id="rId1" Type="http://schemas.openxmlformats.org/officeDocument/2006/relationships/package" Target="../embeddings/Microsoft_Excel_Worksheet685.xlsx"/></Relationships>
</file>

<file path=ppt/charts/_rels/chart687.xml.rels><?xml version='1.0' encoding='UTF-8' standalone='yes'?>
<Relationships xmlns="http://schemas.openxmlformats.org/package/2006/relationships"><Relationship Id="rId1" Type="http://schemas.openxmlformats.org/officeDocument/2006/relationships/package" Target="../embeddings/Microsoft_Excel_Worksheet686.xlsx"/></Relationships>
</file>

<file path=ppt/charts/_rels/chart688.xml.rels><?xml version='1.0' encoding='UTF-8' standalone='yes'?>
<Relationships xmlns="http://schemas.openxmlformats.org/package/2006/relationships"><Relationship Id="rId1" Type="http://schemas.openxmlformats.org/officeDocument/2006/relationships/package" Target="../embeddings/Microsoft_Excel_Worksheet687.xlsx"/></Relationships>
</file>

<file path=ppt/charts/_rels/chart689.xml.rels><?xml version='1.0' encoding='UTF-8' standalone='yes'?>
<Relationships xmlns="http://schemas.openxmlformats.org/package/2006/relationships"><Relationship Id="rId1" Type="http://schemas.openxmlformats.org/officeDocument/2006/relationships/package" Target="../embeddings/Microsoft_Excel_Worksheet68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0.xml.rels><?xml version='1.0' encoding='UTF-8' standalone='yes'?>
<Relationships xmlns="http://schemas.openxmlformats.org/package/2006/relationships"><Relationship Id="rId1" Type="http://schemas.openxmlformats.org/officeDocument/2006/relationships/package" Target="../embeddings/Microsoft_Excel_Worksheet689.xlsx"/></Relationships>
</file>

<file path=ppt/charts/_rels/chart691.xml.rels><?xml version='1.0' encoding='UTF-8' standalone='yes'?>
<Relationships xmlns="http://schemas.openxmlformats.org/package/2006/relationships"><Relationship Id="rId1" Type="http://schemas.openxmlformats.org/officeDocument/2006/relationships/package" Target="../embeddings/Microsoft_Excel_Worksheet690.xlsx"/></Relationships>
</file>

<file path=ppt/charts/_rels/chart692.xml.rels><?xml version='1.0' encoding='UTF-8' standalone='yes'?>
<Relationships xmlns="http://schemas.openxmlformats.org/package/2006/relationships"><Relationship Id="rId1" Type="http://schemas.openxmlformats.org/officeDocument/2006/relationships/package" Target="../embeddings/Microsoft_Excel_Worksheet691.xlsx"/></Relationships>
</file>

<file path=ppt/charts/_rels/chart693.xml.rels><?xml version='1.0' encoding='UTF-8' standalone='yes'?>
<Relationships xmlns="http://schemas.openxmlformats.org/package/2006/relationships"><Relationship Id="rId1" Type="http://schemas.openxmlformats.org/officeDocument/2006/relationships/package" Target="../embeddings/Microsoft_Excel_Worksheet692.xlsx"/></Relationships>
</file>

<file path=ppt/charts/_rels/chart694.xml.rels><?xml version='1.0' encoding='UTF-8' standalone='yes'?>
<Relationships xmlns="http://schemas.openxmlformats.org/package/2006/relationships"><Relationship Id="rId1" Type="http://schemas.openxmlformats.org/officeDocument/2006/relationships/package" Target="../embeddings/Microsoft_Excel_Worksheet693.xlsx"/></Relationships>
</file>

<file path=ppt/charts/_rels/chart695.xml.rels><?xml version='1.0' encoding='UTF-8' standalone='yes'?>
<Relationships xmlns="http://schemas.openxmlformats.org/package/2006/relationships"><Relationship Id="rId1" Type="http://schemas.openxmlformats.org/officeDocument/2006/relationships/package" Target="../embeddings/Microsoft_Excel_Worksheet694.xlsx"/></Relationships>
</file>

<file path=ppt/charts/_rels/chart696.xml.rels><?xml version='1.0' encoding='UTF-8' standalone='yes'?>
<Relationships xmlns="http://schemas.openxmlformats.org/package/2006/relationships"><Relationship Id="rId1" Type="http://schemas.openxmlformats.org/officeDocument/2006/relationships/package" Target="../embeddings/Microsoft_Excel_Worksheet695.xlsx"/></Relationships>
</file>

<file path=ppt/charts/_rels/chart697.xml.rels><?xml version='1.0' encoding='UTF-8' standalone='yes'?>
<Relationships xmlns="http://schemas.openxmlformats.org/package/2006/relationships"><Relationship Id="rId1" Type="http://schemas.openxmlformats.org/officeDocument/2006/relationships/package" Target="../embeddings/Microsoft_Excel_Worksheet696.xlsx"/></Relationships>
</file>

<file path=ppt/charts/_rels/chart698.xml.rels><?xml version='1.0' encoding='UTF-8' standalone='yes'?>
<Relationships xmlns="http://schemas.openxmlformats.org/package/2006/relationships"><Relationship Id="rId1" Type="http://schemas.openxmlformats.org/officeDocument/2006/relationships/package" Target="../embeddings/Microsoft_Excel_Worksheet697.xlsx"/></Relationships>
</file>

<file path=ppt/charts/_rels/chart699.xml.rels><?xml version='1.0' encoding='UTF-8' standalone='yes'?>
<Relationships xmlns="http://schemas.openxmlformats.org/package/2006/relationships"><Relationship Id="rId1" Type="http://schemas.openxmlformats.org/officeDocument/2006/relationships/package" Target="../embeddings/Microsoft_Excel_Worksheet69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00.xml.rels><?xml version='1.0' encoding='UTF-8' standalone='yes'?>
<Relationships xmlns="http://schemas.openxmlformats.org/package/2006/relationships"><Relationship Id="rId1" Type="http://schemas.openxmlformats.org/officeDocument/2006/relationships/package" Target="../embeddings/Microsoft_Excel_Worksheet699.xlsx"/></Relationships>
</file>

<file path=ppt/charts/_rels/chart701.xml.rels><?xml version='1.0' encoding='UTF-8' standalone='yes'?>
<Relationships xmlns="http://schemas.openxmlformats.org/package/2006/relationships"><Relationship Id="rId1" Type="http://schemas.openxmlformats.org/officeDocument/2006/relationships/package" Target="../embeddings/Microsoft_Excel_Worksheet700.xlsx"/></Relationships>
</file>

<file path=ppt/charts/_rels/chart702.xml.rels><?xml version='1.0' encoding='UTF-8' standalone='yes'?>
<Relationships xmlns="http://schemas.openxmlformats.org/package/2006/relationships"><Relationship Id="rId1" Type="http://schemas.openxmlformats.org/officeDocument/2006/relationships/package" Target="../embeddings/Microsoft_Excel_Worksheet701.xlsx"/></Relationships>
</file>

<file path=ppt/charts/_rels/chart703.xml.rels><?xml version='1.0' encoding='UTF-8' standalone='yes'?>
<Relationships xmlns="http://schemas.openxmlformats.org/package/2006/relationships"><Relationship Id="rId1" Type="http://schemas.openxmlformats.org/officeDocument/2006/relationships/package" Target="../embeddings/Microsoft_Excel_Worksheet702.xlsx"/></Relationships>
</file>

<file path=ppt/charts/_rels/chart704.xml.rels><?xml version='1.0' encoding='UTF-8' standalone='yes'?>
<Relationships xmlns="http://schemas.openxmlformats.org/package/2006/relationships"><Relationship Id="rId1" Type="http://schemas.openxmlformats.org/officeDocument/2006/relationships/package" Target="../embeddings/Microsoft_Excel_Worksheet703.xlsx"/></Relationships>
</file>

<file path=ppt/charts/_rels/chart705.xml.rels><?xml version='1.0' encoding='UTF-8' standalone='yes'?>
<Relationships xmlns="http://schemas.openxmlformats.org/package/2006/relationships"><Relationship Id="rId1" Type="http://schemas.openxmlformats.org/officeDocument/2006/relationships/package" Target="../embeddings/Microsoft_Excel_Worksheet704.xlsx"/></Relationships>
</file>

<file path=ppt/charts/_rels/chart706.xml.rels><?xml version='1.0' encoding='UTF-8' standalone='yes'?>
<Relationships xmlns="http://schemas.openxmlformats.org/package/2006/relationships"><Relationship Id="rId1" Type="http://schemas.openxmlformats.org/officeDocument/2006/relationships/package" Target="../embeddings/Microsoft_Excel_Worksheet705.xlsx"/></Relationships>
</file>

<file path=ppt/charts/_rels/chart707.xml.rels><?xml version='1.0' encoding='UTF-8' standalone='yes'?>
<Relationships xmlns="http://schemas.openxmlformats.org/package/2006/relationships"><Relationship Id="rId1" Type="http://schemas.openxmlformats.org/officeDocument/2006/relationships/package" Target="../embeddings/Microsoft_Excel_Worksheet706.xlsx"/></Relationships>
</file>

<file path=ppt/charts/_rels/chart708.xml.rels><?xml version='1.0' encoding='UTF-8' standalone='yes'?>
<Relationships xmlns="http://schemas.openxmlformats.org/package/2006/relationships"><Relationship Id="rId1" Type="http://schemas.openxmlformats.org/officeDocument/2006/relationships/package" Target="../embeddings/Microsoft_Excel_Worksheet707.xlsx"/></Relationships>
</file>

<file path=ppt/charts/_rels/chart709.xml.rels><?xml version='1.0' encoding='UTF-8' standalone='yes'?>
<Relationships xmlns="http://schemas.openxmlformats.org/package/2006/relationships"><Relationship Id="rId1" Type="http://schemas.openxmlformats.org/officeDocument/2006/relationships/package" Target="../embeddings/Microsoft_Excel_Worksheet708.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0.xml.rels><?xml version='1.0' encoding='UTF-8' standalone='yes'?>
<Relationships xmlns="http://schemas.openxmlformats.org/package/2006/relationships"><Relationship Id="rId1" Type="http://schemas.openxmlformats.org/officeDocument/2006/relationships/package" Target="../embeddings/Microsoft_Excel_Worksheet709.xlsx"/></Relationships>
</file>

<file path=ppt/charts/_rels/chart711.xml.rels><?xml version='1.0' encoding='UTF-8' standalone='yes'?>
<Relationships xmlns="http://schemas.openxmlformats.org/package/2006/relationships"><Relationship Id="rId1" Type="http://schemas.openxmlformats.org/officeDocument/2006/relationships/package" Target="../embeddings/Microsoft_Excel_Worksheet710.xlsx"/></Relationships>
</file>

<file path=ppt/charts/_rels/chart712.xml.rels><?xml version='1.0' encoding='UTF-8' standalone='yes'?>
<Relationships xmlns="http://schemas.openxmlformats.org/package/2006/relationships"><Relationship Id="rId1" Type="http://schemas.openxmlformats.org/officeDocument/2006/relationships/package" Target="../embeddings/Microsoft_Excel_Worksheet711.xlsx"/></Relationships>
</file>

<file path=ppt/charts/_rels/chart713.xml.rels><?xml version='1.0' encoding='UTF-8' standalone='yes'?>
<Relationships xmlns="http://schemas.openxmlformats.org/package/2006/relationships"><Relationship Id="rId1" Type="http://schemas.openxmlformats.org/officeDocument/2006/relationships/package" Target="../embeddings/Microsoft_Excel_Worksheet712.xlsx"/></Relationships>
</file>

<file path=ppt/charts/_rels/chart714.xml.rels><?xml version='1.0' encoding='UTF-8' standalone='yes'?>
<Relationships xmlns="http://schemas.openxmlformats.org/package/2006/relationships"><Relationship Id="rId1" Type="http://schemas.openxmlformats.org/officeDocument/2006/relationships/package" Target="../embeddings/Microsoft_Excel_Worksheet713.xlsx"/></Relationships>
</file>

<file path=ppt/charts/_rels/chart715.xml.rels><?xml version='1.0' encoding='UTF-8' standalone='yes'?>
<Relationships xmlns="http://schemas.openxmlformats.org/package/2006/relationships"><Relationship Id="rId1" Type="http://schemas.openxmlformats.org/officeDocument/2006/relationships/package" Target="../embeddings/Microsoft_Excel_Worksheet714.xlsx"/></Relationships>
</file>

<file path=ppt/charts/_rels/chart716.xml.rels><?xml version='1.0' encoding='UTF-8' standalone='yes'?>
<Relationships xmlns="http://schemas.openxmlformats.org/package/2006/relationships"><Relationship Id="rId1" Type="http://schemas.openxmlformats.org/officeDocument/2006/relationships/package" Target="../embeddings/Microsoft_Excel_Worksheet715.xlsx"/></Relationships>
</file>

<file path=ppt/charts/_rels/chart717.xml.rels><?xml version='1.0' encoding='UTF-8' standalone='yes'?>
<Relationships xmlns="http://schemas.openxmlformats.org/package/2006/relationships"><Relationship Id="rId1" Type="http://schemas.openxmlformats.org/officeDocument/2006/relationships/package" Target="../embeddings/Microsoft_Excel_Worksheet716.xlsx"/></Relationships>
</file>

<file path=ppt/charts/_rels/chart718.xml.rels><?xml version='1.0' encoding='UTF-8' standalone='yes'?>
<Relationships xmlns="http://schemas.openxmlformats.org/package/2006/relationships"><Relationship Id="rId1" Type="http://schemas.openxmlformats.org/officeDocument/2006/relationships/package" Target="../embeddings/Microsoft_Excel_Worksheet717.xlsx"/></Relationships>
</file>

<file path=ppt/charts/_rels/chart719.xml.rels><?xml version='1.0' encoding='UTF-8' standalone='yes'?>
<Relationships xmlns="http://schemas.openxmlformats.org/package/2006/relationships"><Relationship Id="rId1" Type="http://schemas.openxmlformats.org/officeDocument/2006/relationships/package" Target="../embeddings/Microsoft_Excel_Worksheet718.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0.xml.rels><?xml version='1.0' encoding='UTF-8' standalone='yes'?>
<Relationships xmlns="http://schemas.openxmlformats.org/package/2006/relationships"><Relationship Id="rId1" Type="http://schemas.openxmlformats.org/officeDocument/2006/relationships/package" Target="../embeddings/Microsoft_Excel_Worksheet719.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0.22346859162999136</c:v>
                </c:pt>
                <c:pt idx="4">
                  <c:v>0.18575803512433944</c:v>
                </c:pt>
                <c:pt idx="5">
                  <c:v>0.02352800400703838</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0.039156522563560794</c:v>
                </c:pt>
                <c:pt idx="4">
                  <c:v>0.04173916199661438</c:v>
                </c:pt>
                <c:pt idx="5">
                  <c:v>0.001182156503618183</c:v>
                </c:pt>
                <c:pt idx="6">
                  <c:v>0.018370951236805478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0.011407711693623543</c:v>
                </c:pt>
                <c:pt idx="2">
                  <c:v>0.0008493697688871372</c:v>
                </c:pt>
                <c:pt idx="3">
                  <c:v>0.17522840497178355</c:v>
                </c:pt>
                <c:pt idx="4">
                  <c:v>0.11866978005458789</c:v>
                </c:pt>
                <c:pt idx="5">
                  <c:v>0.16003965190514902</c:v>
                </c:pt>
                <c:pt idx="6">
                  <c:v>0.5338050816059688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0.05965574321449162</c:v>
                </c:pt>
                <c:pt idx="1">
                  <c:v>0.06983355347252945</c:v>
                </c:pt>
                <c:pt idx="2">
                  <c:v>0.016376470044223303</c:v>
                </c:pt>
                <c:pt idx="3">
                  <c:v>0.31902660341686145</c:v>
                </c:pt>
                <c:pt idx="4">
                  <c:v>0.3389449232189925</c:v>
                </c:pt>
                <c:pt idx="5">
                  <c:v>0.03479636360013413</c:v>
                </c:pt>
                <c:pt idx="6">
                  <c:v>0.16136634303276742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0.006598935437421412</c:v>
                </c:pt>
                <c:pt idx="5">
                  <c:v>0.0009249816271804104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0.19860284405544798</c:v>
                </c:pt>
                <c:pt idx="1">
                  <c:v>0.21727502818623307</c:v>
                </c:pt>
                <c:pt idx="2">
                  <c:v>0.04545537627416124</c:v>
                </c:pt>
                <c:pt idx="3">
                  <c:v>0.23071033091784018</c:v>
                </c:pt>
                <c:pt idx="4">
                  <c:v>0.18360819686882338</c:v>
                </c:pt>
                <c:pt idx="5">
                  <c:v>0.02243806510617429</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0.03291922676740965</c:v>
                </c:pt>
                <c:pt idx="4">
                  <c:v>0.03997271682547283</c:v>
                </c:pt>
                <c:pt idx="5">
                  <c:v>0.0013302100294657144</c:v>
                </c:pt>
                <c:pt idx="6">
                  <c:v>0.014598991518039745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0.21527583686368248</c:v>
                </c:pt>
                <c:pt idx="1">
                  <c:v>0.20313119777623</c:v>
                </c:pt>
                <c:pt idx="2">
                  <c:v>0.039642177084380455</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0.04025713460481185</c:v>
                </c:pt>
                <c:pt idx="4">
                  <c:v>0.03760946151966599</c:v>
                </c:pt>
                <c:pt idx="5">
                  <c:v>0.0008985903243941322</c:v>
                </c:pt>
                <c:pt idx="6">
                  <c:v>0.015859711655221875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c:v>
                </c:pt>
                <c:pt idx="1">
                  <c:v>0.27146093098752233</c:v>
                </c:pt>
                <c:pt idx="2">
                  <c:v>0.06689162484511396</c:v>
                </c:pt>
                <c:pt idx="3">
                  <c:v>0.217436817453512</c:v>
                </c:pt>
                <c:pt idx="4">
                  <c:v>0.03107895822899907</c:v>
                </c:pt>
                <c:pt idx="5">
                  <c:v>0.013155685106098637</c:v>
                </c:pt>
                <c:pt idx="6">
                  <c:v>0.03678901099751201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0.03025307305089959</c:v>
                </c:pt>
                <c:pt idx="4">
                  <c:v>0.010993292593136462</c:v>
                </c:pt>
                <c:pt idx="5">
                  <c:v>0.0015623254380348816</c:v>
                </c:pt>
                <c:pt idx="6">
                  <c:v>0.0026449844118957666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0.01159866233758669</c:v>
                </c:pt>
                <c:pt idx="2">
                  <c:v>0.0008635871429484475</c:v>
                </c:pt>
                <c:pt idx="3">
                  <c:v>0.17816150651472493</c:v>
                </c:pt>
                <c:pt idx="4">
                  <c:v>0.12065616185743926</c:v>
                </c:pt>
                <c:pt idx="5">
                  <c:v>0.1620275953714027</c:v>
                </c:pt>
                <c:pt idx="6">
                  <c:v>0.526692486775898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0.005593408363733361</c:v>
                </c:pt>
                <c:pt idx="4">
                  <c:v>0.00993304746042903</c:v>
                </c:pt>
                <c:pt idx="5">
                  <c:v>0.013736245980386048</c:v>
                </c:pt>
                <c:pt idx="6">
                  <c:v>0.009958461163194352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0.060449333597245185</c:v>
                </c:pt>
                <c:pt idx="1">
                  <c:v>0.07078537756227361</c:v>
                </c:pt>
                <c:pt idx="2">
                  <c:v>0.015553589937334276</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0.057667783549627004</c:v>
                </c:pt>
                <c:pt idx="4">
                  <c:v>0.06507986221690501</c:v>
                </c:pt>
                <c:pt idx="5">
                  <c:v>0.0017848557843856722</c:v>
                </c:pt>
                <c:pt idx="6">
                  <c:v>0.03275268520889325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0.19860284405544798</c:v>
                </c:pt>
                <c:pt idx="1">
                  <c:v>0.21727502818623307</c:v>
                </c:pt>
                <c:pt idx="2">
                  <c:v>0.04545537627416124</c:v>
                </c:pt>
                <c:pt idx="3">
                  <c:v>0.23071033091784018</c:v>
                </c:pt>
                <c:pt idx="4">
                  <c:v>0.18360819686882338</c:v>
                </c:pt>
                <c:pt idx="5">
                  <c:v>0.02243806510617429</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0.029505463662323612</c:v>
                </c:pt>
                <c:pt idx="4">
                  <c:v>0.0386372633049537</c:v>
                </c:pt>
                <c:pt idx="5">
                  <c:v>0.00319468351837024</c:v>
                </c:pt>
                <c:pt idx="6">
                  <c:v>0.005793953013968698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0.21527583686368248</c:v>
                </c:pt>
                <c:pt idx="1">
                  <c:v>0.20313119777623</c:v>
                </c:pt>
                <c:pt idx="2">
                  <c:v>0.039642177084380455</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0.064469548554844</c:v>
                </c:pt>
                <c:pt idx="3">
                  <c:v>0.21189801082888213</c:v>
                </c:pt>
                <c:pt idx="4">
                  <c:v>0.0348912720561147</c:v>
                </c:pt>
                <c:pt idx="5">
                  <c:v>0.014775448871255988</c:v>
                </c:pt>
                <c:pt idx="6">
                  <c:v>0.04391102823180798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0.038639121225981975</c:v>
                </c:pt>
                <c:pt idx="4">
                  <c:v>0.032972590313037446</c:v>
                </c:pt>
                <c:pt idx="5">
                  <c:v>0.00306172923553757</c:v>
                </c:pt>
                <c:pt idx="6">
                  <c:v>0.0062012633597583345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c:v>
                </c:pt>
                <c:pt idx="1">
                  <c:v>0.27146093098752233</c:v>
                </c:pt>
                <c:pt idx="2">
                  <c:v>0.06689162484511396</c:v>
                </c:pt>
                <c:pt idx="3">
                  <c:v>0.217436817453512</c:v>
                </c:pt>
                <c:pt idx="4">
                  <c:v>0.03107895822899907</c:v>
                </c:pt>
                <c:pt idx="5">
                  <c:v>0.013155685106098637</c:v>
                </c:pt>
                <c:pt idx="6">
                  <c:v>0.03678901099751201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0.03326183427670883</c:v>
                </c:pt>
                <c:pt idx="4">
                  <c:v>0.0016861596904735865</c:v>
                </c:pt>
                <c:pt idx="5">
                  <c:v>0.0007215315255223505</c:v>
                </c:pt>
                <c:pt idx="6">
                  <c:v>0.005936323165864681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0.029818773572826585</c:v>
                </c:pt>
                <c:pt idx="4">
                  <c:v>0.014622076329802522</c:v>
                </c:pt>
                <c:pt idx="5">
                  <c:v>0.0032390174171978304</c:v>
                </c:pt>
                <c:pt idx="6">
                  <c:v>0.0026585241708508263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0.01159866233758669</c:v>
                </c:pt>
                <c:pt idx="2">
                  <c:v>0.0008635871429484475</c:v>
                </c:pt>
                <c:pt idx="3">
                  <c:v>0.17816150651472493</c:v>
                </c:pt>
                <c:pt idx="4">
                  <c:v>0.12065616185743926</c:v>
                </c:pt>
                <c:pt idx="5">
                  <c:v>0.1620275953714027</c:v>
                </c:pt>
                <c:pt idx="6">
                  <c:v>0.526692486775898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0.007340929570211598</c:v>
                </c:pt>
                <c:pt idx="4">
                  <c:v>0.01062631890933484</c:v>
                </c:pt>
                <c:pt idx="5">
                  <c:v>0.05777831256045728</c:v>
                </c:pt>
                <c:pt idx="6">
                  <c:v>0.008421829804153309</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0.060449333597245185</c:v>
                </c:pt>
                <c:pt idx="1">
                  <c:v>0.07078537756227361</c:v>
                </c:pt>
                <c:pt idx="2">
                  <c:v>0.015553589937334276</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0.044651973056325685</c:v>
                </c:pt>
                <c:pt idx="4">
                  <c:v>0.07117578190289715</c:v>
                </c:pt>
                <c:pt idx="5">
                  <c:v>0.008611645077015189</c:v>
                </c:pt>
                <c:pt idx="6">
                  <c:v>0.006549724483735051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0.03193261037906299</c:v>
                </c:pt>
                <c:pt idx="4">
                  <c:v>0.043975784559535394</c:v>
                </c:pt>
                <c:pt idx="5">
                  <c:v>0.0020908153334124125</c:v>
                </c:pt>
                <c:pt idx="6">
                  <c:v>0.016612200491469494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0.19860284405544798</c:v>
                </c:pt>
                <c:pt idx="1">
                  <c:v>0.21727502818623307</c:v>
                </c:pt>
                <c:pt idx="2">
                  <c:v>0.04545537627416124</c:v>
                </c:pt>
                <c:pt idx="3">
                  <c:v>0.23071033091784018</c:v>
                </c:pt>
                <c:pt idx="4">
                  <c:v>0.18360819686882338</c:v>
                </c:pt>
                <c:pt idx="5">
                  <c:v>0.02243806510617429</c:v>
                </c:pt>
                <c:pt idx="6">
                  <c:v>0.10191015859131984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0.0016087383290716273</c:v>
                </c:pt>
                <c:pt idx="5">
                  <c:v>0.0017095699774201095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0.21527583686368248</c:v>
                </c:pt>
                <c:pt idx="1">
                  <c:v>0.20313119777623</c:v>
                </c:pt>
                <c:pt idx="2">
                  <c:v>0.039642177084380455</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0.003118352329926795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c:v>
                </c:pt>
                <c:pt idx="1">
                  <c:v>0.27146093098752233</c:v>
                </c:pt>
                <c:pt idx="2">
                  <c:v>0.06689162484511396</c:v>
                </c:pt>
                <c:pt idx="3">
                  <c:v>0.217436817453512</c:v>
                </c:pt>
                <c:pt idx="4">
                  <c:v>0.03107895822899907</c:v>
                </c:pt>
                <c:pt idx="5">
                  <c:v>0.013155685106098637</c:v>
                </c:pt>
                <c:pt idx="6">
                  <c:v>0.03678901099751201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0.01159866233758669</c:v>
                </c:pt>
                <c:pt idx="2">
                  <c:v>0.0008635871429484475</c:v>
                </c:pt>
                <c:pt idx="3">
                  <c:v>0.17816150651472493</c:v>
                </c:pt>
                <c:pt idx="4">
                  <c:v>0.12065616185743926</c:v>
                </c:pt>
                <c:pt idx="5">
                  <c:v>0.1620275953714027</c:v>
                </c:pt>
                <c:pt idx="6">
                  <c:v>0.526692486775898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0.060449333597245185</c:v>
                </c:pt>
                <c:pt idx="1">
                  <c:v>0.07078537756227361</c:v>
                </c:pt>
                <c:pt idx="2">
                  <c:v>0.015553589937334276</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0.00692069353859459</c:v>
                </c:pt>
                <c:pt idx="5">
                  <c:v>0.0009700828915894987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0.4705139088674349</c:v>
                </c:pt>
                <c:pt idx="1">
                  <c:v>0.05480119930033748</c:v>
                </c:pt>
                <c:pt idx="2">
                  <c:v>0.053102395161357265</c:v>
                </c:pt>
                <c:pt idx="3">
                  <c:v>0.3460055757425347</c:v>
                </c:pt>
                <c:pt idx="5">
                  <c:v>0.01196888028766207</c:v>
                </c:pt>
                <c:pt idx="6">
                  <c:v>0.06360213294586149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0.20554944977014372</c:v>
                </c:pt>
                <c:pt idx="1">
                  <c:v>0.21349314176736545</c:v>
                </c:pt>
                <c:pt idx="2">
                  <c:v>0.045726014619145515</c:v>
                </c:pt>
                <c:pt idx="3">
                  <c:v>0.188514932913315</c:v>
                </c:pt>
                <c:pt idx="4">
                  <c:v>0.1911745765054369</c:v>
                </c:pt>
                <c:pt idx="5">
                  <c:v>0.02963935124171819</c:v>
                </c:pt>
                <c:pt idx="6">
                  <c:v>0.12590253318287525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0.01506998283856618</c:v>
                </c:pt>
                <c:pt idx="4">
                  <c:v>0.02803111892015399</c:v>
                </c:pt>
                <c:pt idx="5">
                  <c:v>0.002179884792790977</c:v>
                </c:pt>
                <c:pt idx="6">
                  <c:v>0.008749450005869337</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0.8776680471487734</c:v>
                </c:pt>
                <c:pt idx="6">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0.1223319528512265</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0.445839130262452</c:v>
                </c:pt>
                <c:pt idx="1">
                  <c:v>0.4914595851343907</c:v>
                </c:pt>
                <c:pt idx="2">
                  <c:v>0.012849030110361134</c:v>
                </c:pt>
                <c:pt idx="3">
                  <c:v>0.046895605146208316</c:v>
                </c:pt>
                <c:pt idx="4">
                  <c:v>0.0019392234946241896</c:v>
                </c:pt>
                <c:pt idx="5">
                  <c:v>0.0010174258519636474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0.011407711693623543</c:v>
                </c:pt>
                <c:pt idx="2">
                  <c:v>0.0008493697688871372</c:v>
                </c:pt>
                <c:pt idx="3">
                  <c:v>0.17522840497178355</c:v>
                </c:pt>
                <c:pt idx="4">
                  <c:v>0.11866978005458789</c:v>
                </c:pt>
                <c:pt idx="5">
                  <c:v>0.16003965190514902</c:v>
                </c:pt>
                <c:pt idx="6">
                  <c:v>0.5338050816059688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0.06995533587667234</c:v>
                </c:pt>
                <c:pt idx="1">
                  <c:v>0.4738683058636317</c:v>
                </c:pt>
                <c:pt idx="2">
                  <c:v>0.14579589568035858</c:v>
                </c:pt>
                <c:pt idx="3">
                  <c:v>0.09935466851916305</c:v>
                </c:pt>
                <c:pt idx="4">
                  <c:v>0.21102529311791868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0.965445382408175</c:v>
                </c:pt>
                <c:pt idx="1">
                  <c:v>0.03455461759182502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0.08635029126853426</c:v>
                </c:pt>
                <c:pt idx="1">
                  <c:v>0.03416672340283251</c:v>
                </c:pt>
                <c:pt idx="2">
                  <c:v>0.00272966456690357</c:v>
                </c:pt>
                <c:pt idx="3">
                  <c:v>0.4279190418121717</c:v>
                </c:pt>
                <c:pt idx="4">
                  <c:v>0.24118560212982318</c:v>
                </c:pt>
                <c:pt idx="5">
                  <c:v>0.02924373517641475</c:v>
                </c:pt>
                <c:pt idx="6">
                  <c:v>0.17840494164332005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0.12187769289831998</c:v>
                </c:pt>
                <c:pt idx="4">
                  <c:v>0.12550493895390463</c:v>
                </c:pt>
                <c:pt idx="5">
                  <c:v>0.0012950770856719335</c:v>
                </c:pt>
                <c:pt idx="6">
                  <c:v>0.04925878742254908</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0.04127282932009446</c:v>
                </c:pt>
                <c:pt idx="1">
                  <c:v>0.03408125795951394</c:v>
                </c:pt>
                <c:pt idx="2">
                  <c:v>0.004787404713353019</c:v>
                </c:pt>
                <c:pt idx="3">
                  <c:v>0.46936510767245726</c:v>
                </c:pt>
                <c:pt idx="4">
                  <c:v>0.3770497196062956</c:v>
                </c:pt>
                <c:pt idx="5">
                  <c:v>0.008676211063393363</c:v>
                </c:pt>
                <c:pt idx="6">
                  <c:v>0.06476746966489234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0.005501323182018693</c:v>
                </c:pt>
                <c:pt idx="4">
                  <c:v>0.009769518102139246</c:v>
                </c:pt>
                <c:pt idx="5">
                  <c:v>0.013510103953034239</c:v>
                </c:pt>
                <c:pt idx="6">
                  <c:v>0.02344014925301684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0.0592234402682928</c:v>
                </c:pt>
                <c:pt idx="2">
                  <c:v>0.05001403601733544</c:v>
                </c:pt>
                <c:pt idx="4">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0.7312888297619565</c:v>
                </c:pt>
                <c:pt idx="1">
                  <c:v>0.05921946908798007</c:v>
                </c:pt>
                <c:pt idx="3">
                  <c:v>0.14501371612813357</c:v>
                </c:pt>
                <c:pt idx="4">
                  <c:v>0.032597735276449984</c:v>
                </c:pt>
                <c:pt idx="5">
                  <c:v>0.019552445565358713</c:v>
                </c:pt>
                <c:pt idx="6">
                  <c:v>0.012327804180121235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0.023000055859243626</c:v>
                </c:pt>
                <c:pt idx="1">
                  <c:v>0.0009537551864291189</c:v>
                </c:pt>
                <c:pt idx="2">
                  <c:v>0.22403350597124166</c:v>
                </c:pt>
                <c:pt idx="3">
                  <c:v>0.7003680332255438</c:v>
                </c:pt>
                <c:pt idx="4">
                  <c:v>0.03269431528167085</c:v>
                </c:pt>
                <c:pt idx="5">
                  <c:v>0.018933939041874775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0.4254255808956343</c:v>
                </c:pt>
                <c:pt idx="1">
                  <c:v>0.12133702885660513</c:v>
                </c:pt>
                <c:pt idx="2">
                  <c:v>0.06667497385961521</c:v>
                </c:pt>
                <c:pt idx="3">
                  <c:v>0.31407829541600935</c:v>
                </c:pt>
                <c:pt idx="4">
                  <c:v>0.0009276067136325474</c:v>
                </c:pt>
                <c:pt idx="5">
                  <c:v>0.010646160467327366</c:v>
                </c:pt>
                <c:pt idx="6">
                  <c:v>0.060910353791176104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0.2205005147984321</c:v>
                </c:pt>
                <c:pt idx="1">
                  <c:v>0.20415707198366714</c:v>
                </c:pt>
                <c:pt idx="2">
                  <c:v>0.03502014810194364</c:v>
                </c:pt>
                <c:pt idx="3">
                  <c:v>0.21813190338652202</c:v>
                </c:pt>
                <c:pt idx="4">
                  <c:v>0.19447307684090834</c:v>
                </c:pt>
                <c:pt idx="5">
                  <c:v>0.02690649974158581</c:v>
                </c:pt>
                <c:pt idx="6">
                  <c:v>0.10081078514694086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0.020407999722962304</c:v>
                </c:pt>
                <c:pt idx="4">
                  <c:v>0.02782409359254079</c:v>
                </c:pt>
                <c:pt idx="5">
                  <c:v>0.0010968053984174446</c:v>
                </c:pt>
                <c:pt idx="6">
                  <c:v>0.009809648137964904</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0.3427174519284424</c:v>
                </c:pt>
                <c:pt idx="1">
                  <c:v>0.5874236572186359</c:v>
                </c:pt>
                <c:pt idx="2">
                  <c:v>0.015154433036041857</c:v>
                </c:pt>
                <c:pt idx="3">
                  <c:v>0.05246622508191151</c:v>
                </c:pt>
                <c:pt idx="4">
                  <c:v>0.0019981764283754306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0.24383755279408464</c:v>
                </c:pt>
                <c:pt idx="1">
                  <c:v>0.31880605087927877</c:v>
                </c:pt>
                <c:pt idx="2">
                  <c:v>0.12692761118319387</c:v>
                </c:pt>
                <c:pt idx="3">
                  <c:v>0.2509872878297742</c:v>
                </c:pt>
                <c:pt idx="4">
                  <c:v>0.054185838455291235</c:v>
                </c:pt>
                <c:pt idx="5">
                  <c:v>0.005255117474163054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0.9579213400797534</c:v>
                </c:pt>
                <c:pt idx="1">
                  <c:v>0.042078659920246564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0.09044861310621091</c:v>
                </c:pt>
                <c:pt idx="1">
                  <c:v>0.032311526189170936</c:v>
                </c:pt>
                <c:pt idx="2">
                  <c:v>0.006869211005558524</c:v>
                </c:pt>
                <c:pt idx="3">
                  <c:v>0.46365745761636096</c:v>
                </c:pt>
                <c:pt idx="4">
                  <c:v>0.22138887704198426</c:v>
                </c:pt>
                <c:pt idx="5">
                  <c:v>0.01571487316116536</c:v>
                </c:pt>
                <c:pt idx="6">
                  <c:v>0.16960944187954907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0.1417879159605416</c:v>
                </c:pt>
                <c:pt idx="4">
                  <c:v>0.1132051880598899</c:v>
                </c:pt>
                <c:pt idx="5">
                  <c:v>0.0017548768805348445</c:v>
                </c:pt>
                <c:pt idx="6">
                  <c:v>0.05196763370165189</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0.047788473348301955</c:v>
                </c:pt>
                <c:pt idx="1">
                  <c:v>0.03087338715127845</c:v>
                </c:pt>
                <c:pt idx="2">
                  <c:v>0.004528427896066678</c:v>
                </c:pt>
                <c:pt idx="3">
                  <c:v>0.5661067702925141</c:v>
                </c:pt>
                <c:pt idx="4">
                  <c:v>0.26625364894735826</c:v>
                </c:pt>
                <c:pt idx="5">
                  <c:v>0.019778098686692152</c:v>
                </c:pt>
                <c:pt idx="6">
                  <c:v>0.06467119367778838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0.06224215333265946</c:v>
                </c:pt>
                <c:pt idx="2">
                  <c:v>0.0498232715115799</c:v>
                </c:pt>
                <c:pt idx="3">
                  <c:v>0.022265980150304582</c:v>
                </c:pt>
                <c:pt idx="4">
                  <c:v>0.7918940252152868</c:v>
                </c:pt>
                <c:pt idx="5">
                  <c:v>0.07377456979016919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0.7441490677310971</c:v>
                </c:pt>
                <c:pt idx="1">
                  <c:v>0.06006645909130818</c:v>
                </c:pt>
                <c:pt idx="3">
                  <c:v>0.15104715629610754</c:v>
                </c:pt>
                <c:pt idx="4">
                  <c:v>0.03304225136462239</c:v>
                </c:pt>
                <c:pt idx="5">
                  <c:v>0.009774181494242782</c:v>
                </c:pt>
                <c:pt idx="6">
                  <c:v>0.0019208840226220022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0.023647083687077304</c:v>
                </c:pt>
                <c:pt idx="2">
                  <c:v>0.22294442613728951</c:v>
                </c:pt>
                <c:pt idx="3">
                  <c:v>0.7004405097689816</c:v>
                </c:pt>
                <c:pt idx="4">
                  <c:v>0.03913055316916241</c:v>
                </c:pt>
                <c:pt idx="5">
                  <c:v>0.01382056723293521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0.46596995115484796</c:v>
                </c:pt>
                <c:pt idx="1">
                  <c:v>0.10257587208875503</c:v>
                </c:pt>
                <c:pt idx="2">
                  <c:v>0.1529487140931163</c:v>
                </c:pt>
                <c:pt idx="3">
                  <c:v>0.2679724724061426</c:v>
                </c:pt>
                <c:pt idx="6">
                  <c:v>0.010532990257138114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0.3717836751221237</c:v>
                </c:pt>
                <c:pt idx="1">
                  <c:v>0.2740138666152588</c:v>
                </c:pt>
                <c:pt idx="2">
                  <c:v>0.05866806154514953</c:v>
                </c:pt>
                <c:pt idx="3">
                  <c:v>0.20227419113305734</c:v>
                </c:pt>
                <c:pt idx="4">
                  <c:v>0.03888314191618723</c:v>
                </c:pt>
                <c:pt idx="5">
                  <c:v>0.0222420247911988</c:v>
                </c:pt>
                <c:pt idx="6">
                  <c:v>0.03213503887702463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0.014764580759444677</c:v>
                </c:pt>
                <c:pt idx="4">
                  <c:v>0.011918114395029045</c:v>
                </c:pt>
                <c:pt idx="5">
                  <c:v>0.0017327013496574524</c:v>
                </c:pt>
                <c:pt idx="6">
                  <c:v>0.0008424027352656492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0.38875779925593945</c:v>
                </c:pt>
                <c:pt idx="1">
                  <c:v>0.5752159864784312</c:v>
                </c:pt>
                <c:pt idx="2">
                  <c:v>0.011465866538799985</c:v>
                </c:pt>
                <c:pt idx="3">
                  <c:v>0.024119370518860588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0.3886554184883766</c:v>
                </c:pt>
                <c:pt idx="1">
                  <c:v>0.3025085585497987</c:v>
                </c:pt>
                <c:pt idx="2">
                  <c:v>0.18000402739537627</c:v>
                </c:pt>
                <c:pt idx="3">
                  <c:v>0.1288301780289594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0.222911896255625</c:v>
                </c:pt>
                <c:pt idx="1">
                  <c:v>0.07626907480042845</c:v>
                </c:pt>
                <c:pt idx="2">
                  <c:v>0.007349549300869373</c:v>
                </c:pt>
                <c:pt idx="3">
                  <c:v>0.4724437321218864</c:v>
                </c:pt>
                <c:pt idx="4">
                  <c:v>0.0665313881103903</c:v>
                </c:pt>
                <c:pt idx="5">
                  <c:v>0.015152051012852654</c:v>
                </c:pt>
                <c:pt idx="6">
                  <c:v>0.1393423083979478</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0.1691516759506813</c:v>
                </c:pt>
                <c:pt idx="4">
                  <c:v>0.039276718444238815</c:v>
                </c:pt>
                <c:pt idx="5">
                  <c:v>0.005449991540524727</c:v>
                </c:pt>
                <c:pt idx="6">
                  <c:v>0.01630718362815507</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0.09566034747625948</c:v>
                </c:pt>
                <c:pt idx="1">
                  <c:v>0.06538075392389973</c:v>
                </c:pt>
                <c:pt idx="2">
                  <c:v>0.02043997693680165</c:v>
                </c:pt>
                <c:pt idx="3">
                  <c:v>0.6383288386884003</c:v>
                </c:pt>
                <c:pt idx="4">
                  <c:v>0.048038426203087785</c:v>
                </c:pt>
                <c:pt idx="5">
                  <c:v>0.019514535367360697</c:v>
                </c:pt>
                <c:pt idx="6">
                  <c:v>0.11263712140419034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0.026299025154860396</c:v>
                </c:pt>
                <c:pt idx="5">
                  <c:v>0.9737009748451396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0.18482979377515762</c:v>
                </c:pt>
                <c:pt idx="2">
                  <c:v>0.15171227594969547</c:v>
                </c:pt>
                <c:pt idx="3">
                  <c:v>0.05830613935369741</c:v>
                </c:pt>
                <c:pt idx="4">
                  <c:v>0.557754293073987</c:v>
                </c:pt>
                <c:pt idx="5">
                  <c:v>0.04676690393094721</c:v>
                </c:pt>
                <c:pt idx="6">
                  <c:v>0.0006305939165152485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0.9093612590959939</c:v>
                </c:pt>
                <c:pt idx="1">
                  <c:v>0.08147562772049133</c:v>
                </c:pt>
                <c:pt idx="4">
                  <c:v>0.009163113183514792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0.05965574321449162</c:v>
                </c:pt>
                <c:pt idx="1">
                  <c:v>0.06983355347252945</c:v>
                </c:pt>
                <c:pt idx="2">
                  <c:v>0.016376470044223303</c:v>
                </c:pt>
                <c:pt idx="3">
                  <c:v>0.31902660341686145</c:v>
                </c:pt>
                <c:pt idx="4">
                  <c:v>0.3389449232189925</c:v>
                </c:pt>
                <c:pt idx="5">
                  <c:v>0.03479636360013413</c:v>
                </c:pt>
                <c:pt idx="6">
                  <c:v>0.16136634303276742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0.028672271772221716</c:v>
                </c:pt>
                <c:pt idx="2">
                  <c:v>0.2657467969552628</c:v>
                </c:pt>
                <c:pt idx="3">
                  <c:v>0.654194680252781</c:v>
                </c:pt>
                <c:pt idx="4">
                  <c:v>0.049860403177317186</c:v>
                </c:pt>
                <c:pt idx="5">
                  <c:v>0.0015258478424171758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0.05775588772528332</c:v>
                </c:pt>
                <c:pt idx="4">
                  <c:v>0.06737168280577122</c:v>
                </c:pt>
                <c:pt idx="5">
                  <c:v>0.0017201227303588037</c:v>
                </c:pt>
                <c:pt idx="6">
                  <c:v>0.03687171045151237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0.15237979434738663</c:v>
                </c:pt>
                <c:pt idx="4">
                  <c:v>0.08727761880142774</c:v>
                </c:pt>
                <c:pt idx="5">
                  <c:v>0.19270874120502546</c:v>
                </c:pt>
                <c:pt idx="6">
                  <c:v>0.5676338456461603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0.006465914474085999</c:v>
                </c:pt>
                <c:pt idx="5">
                  <c:v>0.017611804145293807</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0.4709771377422016</c:v>
                </c:pt>
                <c:pt idx="4">
                  <c:v>0.5290228622577984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0.004033548930492743</c:v>
                </c:pt>
                <c:pt idx="3">
                  <c:v>0.1675586836088393</c:v>
                </c:pt>
                <c:pt idx="4">
                  <c:v>0.08303099418800744</c:v>
                </c:pt>
                <c:pt idx="5">
                  <c:v>0.09460913930707035</c:v>
                </c:pt>
                <c:pt idx="6">
                  <c:v>0.6507676339655901</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0.026125083620765155</c:v>
                </c:pt>
                <c:pt idx="4">
                  <c:v>0.026685226283846612</c:v>
                </c:pt>
                <c:pt idx="5">
                  <c:v>0.010474630531315627</c:v>
                </c:pt>
                <c:pt idx="6">
                  <c:v>0.0465128976295493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0.30588851371442544</c:v>
                </c:pt>
                <c:pt idx="4">
                  <c:v>0.16043994528766925</c:v>
                </c:pt>
                <c:pt idx="5">
                  <c:v>0.5131081625775586</c:v>
                </c:pt>
                <c:pt idx="6">
                  <c:v>0.020563378420346643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0.22571553004295403</c:v>
                </c:pt>
                <c:pt idx="1">
                  <c:v>0.2808081548449442</c:v>
                </c:pt>
                <c:pt idx="2">
                  <c:v>0.020025433559831017</c:v>
                </c:pt>
                <c:pt idx="3">
                  <c:v>0.22623373302232158</c:v>
                </c:pt>
                <c:pt idx="4">
                  <c:v>0.0027710716762535926</c:v>
                </c:pt>
                <c:pt idx="5">
                  <c:v>0.04101025238768189</c:v>
                </c:pt>
                <c:pt idx="6">
                  <c:v>0.20343582446601371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0.07184072841983793</c:v>
                </c:pt>
                <c:pt idx="1">
                  <c:v>0.07399162517056909</c:v>
                </c:pt>
                <c:pt idx="2">
                  <c:v>0.007846917482467831</c:v>
                </c:pt>
                <c:pt idx="3">
                  <c:v>0.25724379741581105</c:v>
                </c:pt>
                <c:pt idx="4">
                  <c:v>0.36281008134405784</c:v>
                </c:pt>
                <c:pt idx="5">
                  <c:v>0.043374889901846306</c:v>
                </c:pt>
                <c:pt idx="6">
                  <c:v>0.18289196026540988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0.035999705136000724</c:v>
                </c:pt>
                <c:pt idx="4">
                  <c:v>0.038576478967695775</c:v>
                </c:pt>
                <c:pt idx="5">
                  <c:v>0.0006272724323866256</c:v>
                </c:pt>
                <c:pt idx="6">
                  <c:v>0.020799625590531865</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0.17311415226292007</c:v>
                </c:pt>
                <c:pt idx="1">
                  <c:v>0.3362105296020981</c:v>
                </c:pt>
                <c:pt idx="2">
                  <c:v>0.2599442882782264</c:v>
                </c:pt>
                <c:pt idx="3">
                  <c:v>0.203723833133904</c:v>
                </c:pt>
                <c:pt idx="4">
                  <c:v>0.026134271923351476</c:v>
                </c:pt>
                <c:pt idx="5">
                  <c:v>0.0008595347609980314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0.10442710963556906</c:v>
                </c:pt>
                <c:pt idx="1">
                  <c:v>0.1709434712643166</c:v>
                </c:pt>
                <c:pt idx="2">
                  <c:v>0.014353314807084067</c:v>
                </c:pt>
                <c:pt idx="3">
                  <c:v>0.34846564657796025</c:v>
                </c:pt>
                <c:pt idx="4">
                  <c:v>0.3372930683007926</c:v>
                </c:pt>
                <c:pt idx="5">
                  <c:v>0.02451566383033307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0.46347937360632474</c:v>
                </c:pt>
                <c:pt idx="1">
                  <c:v>0.5348183013491903</c:v>
                </c:pt>
                <c:pt idx="2">
                  <c:v>0.0017023250444849877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0.013905432487862183</c:v>
                </c:pt>
                <c:pt idx="1">
                  <c:v>0.012128541643948871</c:v>
                </c:pt>
                <c:pt idx="2">
                  <c:v>0.0023479955188701737</c:v>
                </c:pt>
                <c:pt idx="3">
                  <c:v>0.4243133457259381</c:v>
                </c:pt>
                <c:pt idx="4">
                  <c:v>0.3469752856084496</c:v>
                </c:pt>
                <c:pt idx="5">
                  <c:v>0.015892492452106218</c:v>
                </c:pt>
                <c:pt idx="6">
                  <c:v>0.18443690656282477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0.1282283686652365</c:v>
                </c:pt>
                <c:pt idx="4">
                  <c:v>0.1478614347494501</c:v>
                </c:pt>
                <c:pt idx="5">
                  <c:v>0.004717298412556905</c:v>
                </c:pt>
                <c:pt idx="6">
                  <c:v>0.07228459673523284</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0.02437923659685317</c:v>
                </c:pt>
                <c:pt idx="1">
                  <c:v>0.007596083239261455</c:v>
                </c:pt>
                <c:pt idx="2">
                  <c:v>0.0017574592387550264</c:v>
                </c:pt>
                <c:pt idx="3">
                  <c:v>0.41139745326147154</c:v>
                </c:pt>
                <c:pt idx="4">
                  <c:v>0.48114396609056365</c:v>
                </c:pt>
                <c:pt idx="5">
                  <c:v>0.03425374132558745</c:v>
                </c:pt>
                <c:pt idx="6">
                  <c:v>0.039472060247507795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0.02804803887884535</c:v>
                </c:pt>
                <c:pt idx="4">
                  <c:v>0.8598226265881037</c:v>
                </c:pt>
                <c:pt idx="5">
                  <c:v>0.11212933453305092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0.2696621622410942</c:v>
                </c:pt>
                <c:pt idx="1">
                  <c:v>0.0375120664686708</c:v>
                </c:pt>
                <c:pt idx="2">
                  <c:v>0.004941362511180589</c:v>
                </c:pt>
                <c:pt idx="3">
                  <c:v>0.5509666414466601</c:v>
                </c:pt>
                <c:pt idx="4">
                  <c:v>0.09360999927182585</c:v>
                </c:pt>
                <c:pt idx="5">
                  <c:v>0.03612249991919993</c:v>
                </c:pt>
                <c:pt idx="6">
                  <c:v>0.007185268141368586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0.009785988096060494</c:v>
                </c:pt>
                <c:pt idx="3">
                  <c:v>0.929801259128993</c:v>
                </c:pt>
                <c:pt idx="5">
                  <c:v>0.058630009773384104</c:v>
                </c:pt>
                <c:pt idx="6">
                  <c:v>0.0017827430015623176</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0.4705139088674349</c:v>
                </c:pt>
                <c:pt idx="1">
                  <c:v>0.05480119930033748</c:v>
                </c:pt>
                <c:pt idx="2">
                  <c:v>0.053102395161357265</c:v>
                </c:pt>
                <c:pt idx="3">
                  <c:v>0.3460055757425347</c:v>
                </c:pt>
                <c:pt idx="5">
                  <c:v>0.01196888028766207</c:v>
                </c:pt>
                <c:pt idx="6">
                  <c:v>0.06360213294586149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0.20554944977014372</c:v>
                </c:pt>
                <c:pt idx="1">
                  <c:v>0.21349314176736545</c:v>
                </c:pt>
                <c:pt idx="2">
                  <c:v>0.045726014619145515</c:v>
                </c:pt>
                <c:pt idx="3">
                  <c:v>0.188514932913315</c:v>
                </c:pt>
                <c:pt idx="4">
                  <c:v>0.1911745765054369</c:v>
                </c:pt>
                <c:pt idx="5">
                  <c:v>0.02963935124171819</c:v>
                </c:pt>
                <c:pt idx="6">
                  <c:v>0.12590253318287525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0.0011006819112456818</c:v>
                </c:pt>
                <c:pt idx="4">
                  <c:v>0.046222790648612545</c:v>
                </c:pt>
                <c:pt idx="5">
                  <c:v>0.0027632747853862352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0.8776680471487734</c:v>
                </c:pt>
                <c:pt idx="6">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0.445839130262452</c:v>
                </c:pt>
                <c:pt idx="1">
                  <c:v>0.4914595851343907</c:v>
                </c:pt>
                <c:pt idx="2">
                  <c:v>0.012849030110361134</c:v>
                </c:pt>
                <c:pt idx="3">
                  <c:v>0.046895605146208316</c:v>
                </c:pt>
                <c:pt idx="4">
                  <c:v>0.0019392234946241896</c:v>
                </c:pt>
                <c:pt idx="5">
                  <c:v>0.0010174258519636474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0.22346859162999136</c:v>
                </c:pt>
                <c:pt idx="4">
                  <c:v>0.18575803512433944</c:v>
                </c:pt>
                <c:pt idx="5">
                  <c:v>0.02352800400703838</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0.001813955212163575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0.06995533587667234</c:v>
                </c:pt>
                <c:pt idx="1">
                  <c:v>0.4738683058636317</c:v>
                </c:pt>
                <c:pt idx="2">
                  <c:v>0.14579589568035858</c:v>
                </c:pt>
                <c:pt idx="3">
                  <c:v>0.09935466851916305</c:v>
                </c:pt>
                <c:pt idx="4">
                  <c:v>0.21102529311791868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0.965445382408175</c:v>
                </c:pt>
                <c:pt idx="1">
                  <c:v>0.03455461759182502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0.08635029126853426</c:v>
                </c:pt>
                <c:pt idx="1">
                  <c:v>0.03416672340283251</c:v>
                </c:pt>
                <c:pt idx="2">
                  <c:v>0.00272966456690357</c:v>
                </c:pt>
                <c:pt idx="3">
                  <c:v>0.4279190418121717</c:v>
                </c:pt>
                <c:pt idx="4">
                  <c:v>0.24118560212982318</c:v>
                </c:pt>
                <c:pt idx="5">
                  <c:v>0.02924373517641475</c:v>
                </c:pt>
                <c:pt idx="6">
                  <c:v>0.17840494164332005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0.07490953145780126</c:v>
                </c:pt>
                <c:pt idx="4">
                  <c:v>0.026573563628055304</c:v>
                </c:pt>
                <c:pt idx="5">
                  <c:v>0.004279797571821323</c:v>
                </c:pt>
                <c:pt idx="6">
                  <c:v>0.019409943471395644</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0.04127282932009446</c:v>
                </c:pt>
                <c:pt idx="1">
                  <c:v>0.03408125795951394</c:v>
                </c:pt>
                <c:pt idx="2">
                  <c:v>0.004787404713353019</c:v>
                </c:pt>
                <c:pt idx="3">
                  <c:v>0.46936510767245726</c:v>
                </c:pt>
                <c:pt idx="4">
                  <c:v>0.3770497196062956</c:v>
                </c:pt>
                <c:pt idx="5">
                  <c:v>0.008676211063393363</c:v>
                </c:pt>
                <c:pt idx="6">
                  <c:v>0.06476746966489234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0.41213582051175734</c:v>
                </c:pt>
                <c:pt idx="4">
                  <c:v>0.3297590936327634</c:v>
                </c:pt>
                <c:pt idx="5">
                  <c:v>0.0007338309626431069</c:v>
                </c:pt>
                <c:pt idx="6">
                  <c:v>0.05336747933737944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0.02858424793256474</c:v>
                </c:pt>
                <c:pt idx="4">
                  <c:v>0.03772070056055571</c:v>
                </c:pt>
                <c:pt idx="5">
                  <c:v>0.003473856458799219</c:v>
                </c:pt>
                <c:pt idx="6">
                  <c:v>0.010769069587032356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0.0592234402682928</c:v>
                </c:pt>
                <c:pt idx="2">
                  <c:v>0.05001403601733544</c:v>
                </c:pt>
                <c:pt idx="4">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0.7312888297619565</c:v>
                </c:pt>
                <c:pt idx="1">
                  <c:v>0.05921946908798007</c:v>
                </c:pt>
                <c:pt idx="3">
                  <c:v>0.14501371612813357</c:v>
                </c:pt>
                <c:pt idx="4">
                  <c:v>0.032597735276449984</c:v>
                </c:pt>
                <c:pt idx="5">
                  <c:v>0.019552445565358713</c:v>
                </c:pt>
                <c:pt idx="6">
                  <c:v>0.012327804180121235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0.046368640957720454</c:v>
                </c:pt>
                <c:pt idx="4">
                  <c:v>0.02206583190898416</c:v>
                </c:pt>
                <c:pt idx="5">
                  <c:v>0.010627538945125428</c:v>
                </c:pt>
                <c:pt idx="6">
                  <c:v>0.0010390495475397716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0.023000055859243626</c:v>
                </c:pt>
                <c:pt idx="1">
                  <c:v>0.0009537551864291189</c:v>
                </c:pt>
                <c:pt idx="2">
                  <c:v>0.22403350597124166</c:v>
                </c:pt>
                <c:pt idx="3">
                  <c:v>0.7003680332255438</c:v>
                </c:pt>
                <c:pt idx="4">
                  <c:v>0.03269431528167085</c:v>
                </c:pt>
                <c:pt idx="5">
                  <c:v>0.018933939041874775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0.4254255808956343</c:v>
                </c:pt>
                <c:pt idx="1">
                  <c:v>0.12133702885660513</c:v>
                </c:pt>
                <c:pt idx="2">
                  <c:v>0.06667497385961521</c:v>
                </c:pt>
                <c:pt idx="3">
                  <c:v>0.31407829541600935</c:v>
                </c:pt>
                <c:pt idx="4">
                  <c:v>0.0009276067136325474</c:v>
                </c:pt>
                <c:pt idx="5">
                  <c:v>0.010646160467327366</c:v>
                </c:pt>
                <c:pt idx="6">
                  <c:v>0.060910353791176104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0.2205005147984321</c:v>
                </c:pt>
                <c:pt idx="1">
                  <c:v>0.20415707198366714</c:v>
                </c:pt>
                <c:pt idx="2">
                  <c:v>0.03502014810194364</c:v>
                </c:pt>
                <c:pt idx="3">
                  <c:v>0.21813190338652202</c:v>
                </c:pt>
                <c:pt idx="4">
                  <c:v>0.19447307684090834</c:v>
                </c:pt>
                <c:pt idx="5">
                  <c:v>0.02690649974158581</c:v>
                </c:pt>
                <c:pt idx="6">
                  <c:v>0.10081078514694086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0.00936699459500779</c:v>
                </c:pt>
                <c:pt idx="4">
                  <c:v>0.04181263220868148</c:v>
                </c:pt>
                <c:pt idx="5">
                  <c:v>0.001918275882168313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0.3427174519284424</c:v>
                </c:pt>
                <c:pt idx="1">
                  <c:v>0.5874236572186359</c:v>
                </c:pt>
                <c:pt idx="2">
                  <c:v>0.015154433036041857</c:v>
                </c:pt>
                <c:pt idx="3">
                  <c:v>0.05246622508191151</c:v>
                </c:pt>
                <c:pt idx="4">
                  <c:v>0.0019981764283754306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0.0017857647659193178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0.24383755279408464</c:v>
                </c:pt>
                <c:pt idx="1">
                  <c:v>0.31880605087927877</c:v>
                </c:pt>
                <c:pt idx="2">
                  <c:v>0.12692761118319387</c:v>
                </c:pt>
                <c:pt idx="3">
                  <c:v>0.2509872878297742</c:v>
                </c:pt>
                <c:pt idx="4">
                  <c:v>0.054185838455291235</c:v>
                </c:pt>
                <c:pt idx="5">
                  <c:v>0.005255117474163054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0.9579213400797534</c:v>
                </c:pt>
                <c:pt idx="1">
                  <c:v>0.042078659920246564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0.09044861310621091</c:v>
                </c:pt>
                <c:pt idx="1">
                  <c:v>0.032311526189170936</c:v>
                </c:pt>
                <c:pt idx="2">
                  <c:v>0.006869211005558524</c:v>
                </c:pt>
                <c:pt idx="3">
                  <c:v>0.46365745761636096</c:v>
                </c:pt>
                <c:pt idx="4">
                  <c:v>0.22138887704198426</c:v>
                </c:pt>
                <c:pt idx="5">
                  <c:v>0.01571487316116536</c:v>
                </c:pt>
                <c:pt idx="6">
                  <c:v>0.16960944187954907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0.08053666337335331</c:v>
                </c:pt>
                <c:pt idx="4">
                  <c:v>0.024541623224562964</c:v>
                </c:pt>
                <c:pt idx="5">
                  <c:v>0.0033812597291690578</c:v>
                </c:pt>
                <c:pt idx="6">
                  <c:v>0.020448115265945782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0.047788473348301955</c:v>
                </c:pt>
                <c:pt idx="1">
                  <c:v>0.03087338715127845</c:v>
                </c:pt>
                <c:pt idx="2">
                  <c:v>0.004528427896066678</c:v>
                </c:pt>
                <c:pt idx="3">
                  <c:v>0.5661067702925141</c:v>
                </c:pt>
                <c:pt idx="4">
                  <c:v>0.26625364894735826</c:v>
                </c:pt>
                <c:pt idx="5">
                  <c:v>0.019778098686692152</c:v>
                </c:pt>
                <c:pt idx="6">
                  <c:v>0.06467119367778838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0.4987203571135168</c:v>
                </c:pt>
                <c:pt idx="4">
                  <c:v>0.2282662749605472</c:v>
                </c:pt>
                <c:pt idx="5">
                  <c:v>0.012721354105633433</c:v>
                </c:pt>
                <c:pt idx="6">
                  <c:v>0.05458645380385964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0.06224215333265946</c:v>
                </c:pt>
                <c:pt idx="2">
                  <c:v>0.0498232715115799</c:v>
                </c:pt>
                <c:pt idx="3">
                  <c:v>0.022265980150304582</c:v>
                </c:pt>
                <c:pt idx="4">
                  <c:v>0.7918940252152868</c:v>
                </c:pt>
                <c:pt idx="5">
                  <c:v>0.07377456979016919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0.7441490677310971</c:v>
                </c:pt>
                <c:pt idx="1">
                  <c:v>0.06006645909130818</c:v>
                </c:pt>
                <c:pt idx="3">
                  <c:v>0.15104715629610754</c:v>
                </c:pt>
                <c:pt idx="4">
                  <c:v>0.03304225136462239</c:v>
                </c:pt>
                <c:pt idx="5">
                  <c:v>0.009774181494242782</c:v>
                </c:pt>
                <c:pt idx="6">
                  <c:v>0.0019208840226220022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0.04913430261317961</c:v>
                </c:pt>
                <c:pt idx="4">
                  <c:v>0.021375640018073617</c:v>
                </c:pt>
                <c:pt idx="5">
                  <c:v>0.009774181494242782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0.023647083687077304</c:v>
                </c:pt>
                <c:pt idx="2">
                  <c:v>0.22294442613728951</c:v>
                </c:pt>
                <c:pt idx="3">
                  <c:v>0.7004405097689816</c:v>
                </c:pt>
                <c:pt idx="4">
                  <c:v>0.03913055316916241</c:v>
                </c:pt>
                <c:pt idx="5">
                  <c:v>0.01382056723293521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0.46596995115484796</c:v>
                </c:pt>
                <c:pt idx="1">
                  <c:v>0.10257587208875503</c:v>
                </c:pt>
                <c:pt idx="2">
                  <c:v>0.1529487140931163</c:v>
                </c:pt>
                <c:pt idx="3">
                  <c:v>0.2679724724061426</c:v>
                </c:pt>
                <c:pt idx="6">
                  <c:v>0.010532990257138114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0.3717836751221237</c:v>
                </c:pt>
                <c:pt idx="1">
                  <c:v>0.2740138666152588</c:v>
                </c:pt>
                <c:pt idx="2">
                  <c:v>0.05866806154514953</c:v>
                </c:pt>
                <c:pt idx="3">
                  <c:v>0.20227419113305734</c:v>
                </c:pt>
                <c:pt idx="4">
                  <c:v>0.03888314191618723</c:v>
                </c:pt>
                <c:pt idx="5">
                  <c:v>0.0222420247911988</c:v>
                </c:pt>
                <c:pt idx="6">
                  <c:v>0.03213503887702463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0.020964542545479147</c:v>
                </c:pt>
                <c:pt idx="4">
                  <c:v>0.0029677407210408698</c:v>
                </c:pt>
                <c:pt idx="5">
                  <c:v>0.0012412217929910993</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0.38875779925593945</c:v>
                </c:pt>
                <c:pt idx="1">
                  <c:v>0.5752159864784312</c:v>
                </c:pt>
                <c:pt idx="2">
                  <c:v>0.011465866538799985</c:v>
                </c:pt>
                <c:pt idx="3">
                  <c:v>0.024119370518860588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0.3886554184883766</c:v>
                </c:pt>
                <c:pt idx="1">
                  <c:v>0.3025085585497987</c:v>
                </c:pt>
                <c:pt idx="2">
                  <c:v>0.18000402739537627</c:v>
                </c:pt>
                <c:pt idx="3">
                  <c:v>0.1288301780289594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0.222911896255625</c:v>
                </c:pt>
                <c:pt idx="1">
                  <c:v>0.07626907480042845</c:v>
                </c:pt>
                <c:pt idx="2">
                  <c:v>0.007349549300869373</c:v>
                </c:pt>
                <c:pt idx="3">
                  <c:v>0.4724437321218864</c:v>
                </c:pt>
                <c:pt idx="4">
                  <c:v>0.0665313881103903</c:v>
                </c:pt>
                <c:pt idx="5">
                  <c:v>0.015152051012852654</c:v>
                </c:pt>
                <c:pt idx="6">
                  <c:v>0.1393423083979478</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0.0979419372832664</c:v>
                </c:pt>
                <c:pt idx="4">
                  <c:v>0.0018036297047012094</c:v>
                </c:pt>
                <c:pt idx="6">
                  <c:v>0.027700653578632876</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0.09566034747625948</c:v>
                </c:pt>
                <c:pt idx="1">
                  <c:v>0.06538075392389973</c:v>
                </c:pt>
                <c:pt idx="2">
                  <c:v>0.02043997693680165</c:v>
                </c:pt>
                <c:pt idx="3">
                  <c:v>0.6383288386884003</c:v>
                </c:pt>
                <c:pt idx="4">
                  <c:v>0.048038426203087785</c:v>
                </c:pt>
                <c:pt idx="5">
                  <c:v>0.019514535367360697</c:v>
                </c:pt>
                <c:pt idx="6">
                  <c:v>0.11263712140419034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0.0007334814739516747</c:v>
                </c:pt>
                <c:pt idx="2">
                  <c:v>0.0027175772227077447</c:v>
                </c:pt>
                <c:pt idx="3">
                  <c:v>0.4964525614428482</c:v>
                </c:pt>
                <c:pt idx="4">
                  <c:v>0.0019816219073796786</c:v>
                </c:pt>
                <c:pt idx="6">
                  <c:v>0.10561476032700085</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0.026299025154860396</c:v>
                </c:pt>
                <c:pt idx="5">
                  <c:v>0.9737009748451396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0.026299025154860396</c:v>
                </c:pt>
                <c:pt idx="5">
                  <c:v>0.9737009748451396</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0.18482979377515762</c:v>
                </c:pt>
                <c:pt idx="2">
                  <c:v>0.15171227594969547</c:v>
                </c:pt>
                <c:pt idx="3">
                  <c:v>0.05830613935369741</c:v>
                </c:pt>
                <c:pt idx="4">
                  <c:v>0.557754293073987</c:v>
                </c:pt>
                <c:pt idx="5">
                  <c:v>0.04676690393094721</c:v>
                </c:pt>
                <c:pt idx="6">
                  <c:v>0.0006305939165152485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0.9093612590959939</c:v>
                </c:pt>
                <c:pt idx="1">
                  <c:v>0.08147562772049133</c:v>
                </c:pt>
                <c:pt idx="4">
                  <c:v>0.009163113183514792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0.19705803029226202</c:v>
                </c:pt>
                <c:pt idx="2">
                  <c:v>0.038661870444256057</c:v>
                </c:pt>
                <c:pt idx="3">
                  <c:v>0.26687425042330093</c:v>
                </c:pt>
                <c:pt idx="4">
                  <c:v>0.1620594598151877</c:v>
                </c:pt>
                <c:pt idx="5">
                  <c:v>0.020166137495994756</c:v>
                </c:pt>
                <c:pt idx="6">
                  <c:v>0.09733476990800959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0.028672271772221716</c:v>
                </c:pt>
                <c:pt idx="2">
                  <c:v>0.2657467969552628</c:v>
                </c:pt>
                <c:pt idx="3">
                  <c:v>0.654194680252781</c:v>
                </c:pt>
                <c:pt idx="4">
                  <c:v>0.049860403177317186</c:v>
                </c:pt>
                <c:pt idx="5">
                  <c:v>0.0015258478424171758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0.03734580255341675</c:v>
                </c:pt>
                <c:pt idx="4">
                  <c:v>0.03233119712919869</c:v>
                </c:pt>
                <c:pt idx="5">
                  <c:v>0.003239895095203426</c:v>
                </c:pt>
                <c:pt idx="6">
                  <c:v>0.011642225452961358</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0.15237979434738663</c:v>
                </c:pt>
                <c:pt idx="4">
                  <c:v>0.08727761880142774</c:v>
                </c:pt>
                <c:pt idx="5">
                  <c:v>0.19270874120502546</c:v>
                </c:pt>
                <c:pt idx="6">
                  <c:v>0.5676338456461603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0.002007790910978807</c:v>
                </c:pt>
                <c:pt idx="4">
                  <c:v>0.009911003199150692</c:v>
                </c:pt>
                <c:pt idx="5">
                  <c:v>0.06345898180920527</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0.4709771377422016</c:v>
                </c:pt>
                <c:pt idx="4">
                  <c:v>0.5290228622577984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0.004033548930492743</c:v>
                </c:pt>
                <c:pt idx="3">
                  <c:v>0.1675586836088393</c:v>
                </c:pt>
                <c:pt idx="4">
                  <c:v>0.08303099418800744</c:v>
                </c:pt>
                <c:pt idx="5">
                  <c:v>0.09460913930707035</c:v>
                </c:pt>
                <c:pt idx="6">
                  <c:v>0.6507676339655901</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0.001324329310219529</c:v>
                </c:pt>
                <c:pt idx="5">
                  <c:v>0.028177449319760215</c:v>
                </c:pt>
                <c:pt idx="6">
                  <c:v>0.03739557886067057</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0.30588851371442544</c:v>
                </c:pt>
                <c:pt idx="4">
                  <c:v>0.16043994528766925</c:v>
                </c:pt>
                <c:pt idx="5">
                  <c:v>0.5131081625775586</c:v>
                </c:pt>
                <c:pt idx="6">
                  <c:v>0.020563378420346643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0.2497059542610201</c:v>
                </c:pt>
                <c:pt idx="4">
                  <c:v>0.16043994528766925</c:v>
                </c:pt>
                <c:pt idx="5">
                  <c:v>0.42779359971454434</c:v>
                </c:pt>
                <c:pt idx="6">
                  <c:v>0.017200023787969896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0.22571553004295403</c:v>
                </c:pt>
                <c:pt idx="1">
                  <c:v>0.2808081548449442</c:v>
                </c:pt>
                <c:pt idx="2">
                  <c:v>0.020025433559831017</c:v>
                </c:pt>
                <c:pt idx="3">
                  <c:v>0.22623373302232158</c:v>
                </c:pt>
                <c:pt idx="4">
                  <c:v>0.0027710716762535926</c:v>
                </c:pt>
                <c:pt idx="5">
                  <c:v>0.04101025238768189</c:v>
                </c:pt>
                <c:pt idx="6">
                  <c:v>0.20343582446601371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0.07184072841983793</c:v>
                </c:pt>
                <c:pt idx="1">
                  <c:v>0.07399162517056909</c:v>
                </c:pt>
                <c:pt idx="2">
                  <c:v>0.007846917482467831</c:v>
                </c:pt>
                <c:pt idx="3">
                  <c:v>0.25724379741581105</c:v>
                </c:pt>
                <c:pt idx="4">
                  <c:v>0.36281008134405784</c:v>
                </c:pt>
                <c:pt idx="5">
                  <c:v>0.043374889901846306</c:v>
                </c:pt>
                <c:pt idx="6">
                  <c:v>0.18289196026540988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0.002911765476182229</c:v>
                </c:pt>
                <c:pt idx="4">
                  <c:v>0.07836511302816285</c:v>
                </c:pt>
                <c:pt idx="5">
                  <c:v>0.006297060685598491</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0.17311415226292007</c:v>
                </c:pt>
                <c:pt idx="1">
                  <c:v>0.3362105296020981</c:v>
                </c:pt>
                <c:pt idx="2">
                  <c:v>0.2599442882782264</c:v>
                </c:pt>
                <c:pt idx="3">
                  <c:v>0.203723833133904</c:v>
                </c:pt>
                <c:pt idx="4">
                  <c:v>0.026134271923351476</c:v>
                </c:pt>
                <c:pt idx="5">
                  <c:v>0.0008595347609980314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0.011911073512509432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0.10442710963556906</c:v>
                </c:pt>
                <c:pt idx="1">
                  <c:v>0.1709434712643166</c:v>
                </c:pt>
                <c:pt idx="2">
                  <c:v>0.014353314807084067</c:v>
                </c:pt>
                <c:pt idx="3">
                  <c:v>0.34846564657796025</c:v>
                </c:pt>
                <c:pt idx="4">
                  <c:v>0.3372930683007926</c:v>
                </c:pt>
                <c:pt idx="5">
                  <c:v>0.02451566383033307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0.46347937360632474</c:v>
                </c:pt>
                <c:pt idx="1">
                  <c:v>0.5348183013491903</c:v>
                </c:pt>
                <c:pt idx="2">
                  <c:v>0.0017023250444849877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0.013905432487862183</c:v>
                </c:pt>
                <c:pt idx="1">
                  <c:v>0.012128541643948871</c:v>
                </c:pt>
                <c:pt idx="2">
                  <c:v>0.0023479955188701737</c:v>
                </c:pt>
                <c:pt idx="3">
                  <c:v>0.4243133457259381</c:v>
                </c:pt>
                <c:pt idx="4">
                  <c:v>0.3469752856084496</c:v>
                </c:pt>
                <c:pt idx="5">
                  <c:v>0.015892492452106218</c:v>
                </c:pt>
                <c:pt idx="6">
                  <c:v>0.18443690656282477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0.07475762937316476</c:v>
                </c:pt>
                <c:pt idx="4">
                  <c:v>0.033152109946541546</c:v>
                </c:pt>
                <c:pt idx="5">
                  <c:v>0.005653939328885332</c:v>
                </c:pt>
                <c:pt idx="6">
                  <c:v>0.016469254042112087</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0.02437923659685317</c:v>
                </c:pt>
                <c:pt idx="1">
                  <c:v>0.007596083239261455</c:v>
                </c:pt>
                <c:pt idx="2">
                  <c:v>0.0017574592387550264</c:v>
                </c:pt>
                <c:pt idx="3">
                  <c:v>0.41139745326147154</c:v>
                </c:pt>
                <c:pt idx="4">
                  <c:v>0.48114396609056365</c:v>
                </c:pt>
                <c:pt idx="5">
                  <c:v>0.03425374132558745</c:v>
                </c:pt>
                <c:pt idx="6">
                  <c:v>0.039472060247507795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0.3801859032318332</c:v>
                </c:pt>
                <c:pt idx="4">
                  <c:v>0.45002304941637133</c:v>
                </c:pt>
                <c:pt idx="5">
                  <c:v>0.03366873115548297</c:v>
                </c:pt>
                <c:pt idx="6">
                  <c:v>0.027930272616671806</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0.02804803887884535</c:v>
                </c:pt>
                <c:pt idx="4">
                  <c:v>0.8598226265881037</c:v>
                </c:pt>
                <c:pt idx="5">
                  <c:v>0.11212933453305092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0.2696621622410942</c:v>
                </c:pt>
                <c:pt idx="1">
                  <c:v>0.0375120664686708</c:v>
                </c:pt>
                <c:pt idx="2">
                  <c:v>0.004941362511180589</c:v>
                </c:pt>
                <c:pt idx="3">
                  <c:v>0.5509666414466601</c:v>
                </c:pt>
                <c:pt idx="4">
                  <c:v>0.09360999927182585</c:v>
                </c:pt>
                <c:pt idx="5">
                  <c:v>0.03612249991919993</c:v>
                </c:pt>
                <c:pt idx="6">
                  <c:v>0.007185268141368586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0.1803176280058114</c:v>
                </c:pt>
                <c:pt idx="4">
                  <c:v>0.0753415896080593</c:v>
                </c:pt>
                <c:pt idx="5">
                  <c:v>0.03612249991919993</c:v>
                </c:pt>
                <c:pt idx="6">
                  <c:v>0.0014505073271063411</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0.009785988096060494</c:v>
                </c:pt>
                <c:pt idx="3">
                  <c:v>0.929801259128993</c:v>
                </c:pt>
                <c:pt idx="5">
                  <c:v>0.058630009773384104</c:v>
                </c:pt>
                <c:pt idx="6">
                  <c:v>0.0017827430015623176</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0.4705139088674349</c:v>
                </c:pt>
                <c:pt idx="1">
                  <c:v>0.05480119930033748</c:v>
                </c:pt>
                <c:pt idx="2">
                  <c:v>0.053102395161357265</c:v>
                </c:pt>
                <c:pt idx="3">
                  <c:v>0.3460055757425347</c:v>
                </c:pt>
                <c:pt idx="5">
                  <c:v>0.01196888028766207</c:v>
                </c:pt>
                <c:pt idx="6">
                  <c:v>0.06360213294586149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0.20554944977014372</c:v>
                </c:pt>
                <c:pt idx="1">
                  <c:v>0.21349314176736545</c:v>
                </c:pt>
                <c:pt idx="2">
                  <c:v>0.045726014619145515</c:v>
                </c:pt>
                <c:pt idx="3">
                  <c:v>0.188514932913315</c:v>
                </c:pt>
                <c:pt idx="4">
                  <c:v>0.1911745765054369</c:v>
                </c:pt>
                <c:pt idx="5">
                  <c:v>0.02963935124171819</c:v>
                </c:pt>
                <c:pt idx="6">
                  <c:v>0.12590253318287525</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0.8776680471487734</c:v>
                </c:pt>
                <c:pt idx="6">
                  <c:v>0.1223319528512265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0.445839130262452</c:v>
                </c:pt>
                <c:pt idx="1">
                  <c:v>0.4914595851343907</c:v>
                </c:pt>
                <c:pt idx="2">
                  <c:v>0.012849030110361134</c:v>
                </c:pt>
                <c:pt idx="3">
                  <c:v>0.046895605146208316</c:v>
                </c:pt>
                <c:pt idx="4">
                  <c:v>0.0019392234946241896</c:v>
                </c:pt>
                <c:pt idx="5">
                  <c:v>0.0010174258519636474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0.064469548554844</c:v>
                </c:pt>
                <c:pt idx="3">
                  <c:v>0.21189801082888213</c:v>
                </c:pt>
                <c:pt idx="4">
                  <c:v>0.0348912720561147</c:v>
                </c:pt>
                <c:pt idx="5">
                  <c:v>0.014775448871255988</c:v>
                </c:pt>
                <c:pt idx="6">
                  <c:v>0.04391102823180798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0.06995533587667234</c:v>
                </c:pt>
                <c:pt idx="1">
                  <c:v>0.4738683058636317</c:v>
                </c:pt>
                <c:pt idx="2">
                  <c:v>0.14579589568035858</c:v>
                </c:pt>
                <c:pt idx="3">
                  <c:v>0.09935466851916305</c:v>
                </c:pt>
                <c:pt idx="4">
                  <c:v>0.21102529311791868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0.965445382408175</c:v>
                </c:pt>
                <c:pt idx="1">
                  <c:v>0.03455461759182502</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0.08635029126853426</c:v>
                </c:pt>
                <c:pt idx="1">
                  <c:v>0.03416672340283251</c:v>
                </c:pt>
                <c:pt idx="2">
                  <c:v>0.00272966456690357</c:v>
                </c:pt>
                <c:pt idx="3">
                  <c:v>0.4279190418121717</c:v>
                </c:pt>
                <c:pt idx="4">
                  <c:v>0.24118560212982318</c:v>
                </c:pt>
                <c:pt idx="5">
                  <c:v>0.02924373517641475</c:v>
                </c:pt>
                <c:pt idx="6">
                  <c:v>0.17840494164332005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0.007657733607831384</c:v>
                </c:pt>
                <c:pt idx="5">
                  <c:v>0.008137700976257793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0.04127282932009446</c:v>
                </c:pt>
                <c:pt idx="1">
                  <c:v>0.03408125795951394</c:v>
                </c:pt>
                <c:pt idx="2">
                  <c:v>0.004787404713353019</c:v>
                </c:pt>
                <c:pt idx="3">
                  <c:v>0.46936510767245726</c:v>
                </c:pt>
                <c:pt idx="4">
                  <c:v>0.3770497196062956</c:v>
                </c:pt>
                <c:pt idx="5">
                  <c:v>0.008676211063393363</c:v>
                </c:pt>
                <c:pt idx="6">
                  <c:v>0.06476746966489234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0.032678797279063525</c:v>
                </c:pt>
                <c:pt idx="4">
                  <c:v>0.001986195840889458</c:v>
                </c:pt>
                <c:pt idx="5">
                  <c:v>0.0006944339020801837</c:v>
                </c:pt>
                <c:pt idx="6">
                  <c:v>0.012366064030755734</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0.0592234402682928</c:v>
                </c:pt>
                <c:pt idx="2">
                  <c:v>0.05001403601733544</c:v>
                </c:pt>
                <c:pt idx="4">
                  <c:v>0.8907625237143717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0.7312888297619565</c:v>
                </c:pt>
                <c:pt idx="1">
                  <c:v>0.05921946908798007</c:v>
                </c:pt>
                <c:pt idx="3">
                  <c:v>0.14501371612813357</c:v>
                </c:pt>
                <c:pt idx="4">
                  <c:v>0.032597735276449984</c:v>
                </c:pt>
                <c:pt idx="5">
                  <c:v>0.019552445565358713</c:v>
                </c:pt>
                <c:pt idx="6">
                  <c:v>0.012327804180121235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0.023000055859243626</c:v>
                </c:pt>
                <c:pt idx="1">
                  <c:v>0.0009537551864291189</c:v>
                </c:pt>
                <c:pt idx="2">
                  <c:v>0.22403350597124166</c:v>
                </c:pt>
                <c:pt idx="3">
                  <c:v>0.7003680332255438</c:v>
                </c:pt>
                <c:pt idx="4">
                  <c:v>0.03269431528167085</c:v>
                </c:pt>
                <c:pt idx="5">
                  <c:v>0.018933939041874775</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0.4254255808956343</c:v>
                </c:pt>
                <c:pt idx="1">
                  <c:v>0.12133702885660513</c:v>
                </c:pt>
                <c:pt idx="2">
                  <c:v>0.06667497385961521</c:v>
                </c:pt>
                <c:pt idx="3">
                  <c:v>0.31407829541600935</c:v>
                </c:pt>
                <c:pt idx="4">
                  <c:v>0.0009276067136325474</c:v>
                </c:pt>
                <c:pt idx="5">
                  <c:v>0.010646160467327366</c:v>
                </c:pt>
                <c:pt idx="6">
                  <c:v>0.060910353791176104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0.2205005147984321</c:v>
                </c:pt>
                <c:pt idx="1">
                  <c:v>0.20415707198366714</c:v>
                </c:pt>
                <c:pt idx="2">
                  <c:v>0.03502014810194364</c:v>
                </c:pt>
                <c:pt idx="3">
                  <c:v>0.21813190338652202</c:v>
                </c:pt>
                <c:pt idx="4">
                  <c:v>0.19447307684090834</c:v>
                </c:pt>
                <c:pt idx="5">
                  <c:v>0.02690649974158581</c:v>
                </c:pt>
                <c:pt idx="6">
                  <c:v>0.10081078514694086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0.3427174519284424</c:v>
                </c:pt>
                <c:pt idx="1">
                  <c:v>0.5874236572186359</c:v>
                </c:pt>
                <c:pt idx="2">
                  <c:v>0.015154433036041857</c:v>
                </c:pt>
                <c:pt idx="3">
                  <c:v>0.05246622508191151</c:v>
                </c:pt>
                <c:pt idx="4">
                  <c:v>0.0019981764283754306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0.24383755279408464</c:v>
                </c:pt>
                <c:pt idx="1">
                  <c:v>0.31880605087927877</c:v>
                </c:pt>
                <c:pt idx="2">
                  <c:v>0.12692761118319387</c:v>
                </c:pt>
                <c:pt idx="3">
                  <c:v>0.2509872878297742</c:v>
                </c:pt>
                <c:pt idx="4">
                  <c:v>0.054185838455291235</c:v>
                </c:pt>
                <c:pt idx="5">
                  <c:v>0.005255117474163054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0.9579213400797534</c:v>
                </c:pt>
                <c:pt idx="1">
                  <c:v>0.042078659920246564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0.09044861310621091</c:v>
                </c:pt>
                <c:pt idx="1">
                  <c:v>0.032311526189170936</c:v>
                </c:pt>
                <c:pt idx="2">
                  <c:v>0.006869211005558524</c:v>
                </c:pt>
                <c:pt idx="3">
                  <c:v>0.46365745761636096</c:v>
                </c:pt>
                <c:pt idx="4">
                  <c:v>0.22138887704198426</c:v>
                </c:pt>
                <c:pt idx="5">
                  <c:v>0.01571487316116536</c:v>
                </c:pt>
                <c:pt idx="6">
                  <c:v>0.16960944187954907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0.01445887049676318</c:v>
                </c:pt>
                <c:pt idx="5">
                  <c:v>0.002228482216707889</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0.047788473348301955</c:v>
                </c:pt>
                <c:pt idx="1">
                  <c:v>0.03087338715127845</c:v>
                </c:pt>
                <c:pt idx="2">
                  <c:v>0.004528427896066678</c:v>
                </c:pt>
                <c:pt idx="3">
                  <c:v>0.5661067702925141</c:v>
                </c:pt>
                <c:pt idx="4">
                  <c:v>0.26625364894735826</c:v>
                </c:pt>
                <c:pt idx="5">
                  <c:v>0.019778098686692152</c:v>
                </c:pt>
                <c:pt idx="6">
                  <c:v>0.06467119367778838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0.06224215333265946</c:v>
                </c:pt>
                <c:pt idx="2">
                  <c:v>0.0498232715115799</c:v>
                </c:pt>
                <c:pt idx="3">
                  <c:v>0.022265980150304582</c:v>
                </c:pt>
                <c:pt idx="4">
                  <c:v>0.7918940252152868</c:v>
                </c:pt>
                <c:pt idx="5">
                  <c:v>0.07377456979016919</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0.7441490677310971</c:v>
                </c:pt>
                <c:pt idx="1">
                  <c:v>0.06006645909130818</c:v>
                </c:pt>
                <c:pt idx="3">
                  <c:v>0.15104715629610754</c:v>
                </c:pt>
                <c:pt idx="4">
                  <c:v>0.03304225136462239</c:v>
                </c:pt>
                <c:pt idx="5">
                  <c:v>0.009774181494242782</c:v>
                </c:pt>
                <c:pt idx="6">
                  <c:v>0.0019208840226220022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0.023647083687077304</c:v>
                </c:pt>
                <c:pt idx="2">
                  <c:v>0.22294442613728951</c:v>
                </c:pt>
                <c:pt idx="3">
                  <c:v>0.7004405097689816</c:v>
                </c:pt>
                <c:pt idx="4">
                  <c:v>0.03913055316916241</c:v>
                </c:pt>
                <c:pt idx="5">
                  <c:v>0.01382056723293521</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0.46596995115484796</c:v>
                </c:pt>
                <c:pt idx="1">
                  <c:v>0.10257587208875503</c:v>
                </c:pt>
                <c:pt idx="2">
                  <c:v>0.1529487140931163</c:v>
                </c:pt>
                <c:pt idx="3">
                  <c:v>0.2679724724061426</c:v>
                </c:pt>
                <c:pt idx="6">
                  <c:v>0.010532990257138114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0.3717836751221237</c:v>
                </c:pt>
                <c:pt idx="1">
                  <c:v>0.2740138666152588</c:v>
                </c:pt>
                <c:pt idx="2">
                  <c:v>0.05866806154514953</c:v>
                </c:pt>
                <c:pt idx="3">
                  <c:v>0.20227419113305734</c:v>
                </c:pt>
                <c:pt idx="4">
                  <c:v>0.03888314191618723</c:v>
                </c:pt>
                <c:pt idx="5">
                  <c:v>0.0222420247911988</c:v>
                </c:pt>
                <c:pt idx="6">
                  <c:v>0.03213503887702463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0.38875779925593945</c:v>
                </c:pt>
                <c:pt idx="1">
                  <c:v>0.5752159864784312</c:v>
                </c:pt>
                <c:pt idx="2">
                  <c:v>0.011465866538799985</c:v>
                </c:pt>
                <c:pt idx="3">
                  <c:v>0.024119370518860588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0.3886554184883766</c:v>
                </c:pt>
                <c:pt idx="1">
                  <c:v>0.3025085585497987</c:v>
                </c:pt>
                <c:pt idx="2">
                  <c:v>0.18000402739537627</c:v>
                </c:pt>
                <c:pt idx="3">
                  <c:v>0.1288301780289594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0.222911896255625</c:v>
                </c:pt>
                <c:pt idx="1">
                  <c:v>0.07626907480042845</c:v>
                </c:pt>
                <c:pt idx="2">
                  <c:v>0.007349549300869373</c:v>
                </c:pt>
                <c:pt idx="3">
                  <c:v>0.4724437321218864</c:v>
                </c:pt>
                <c:pt idx="4">
                  <c:v>0.0665313881103903</c:v>
                </c:pt>
                <c:pt idx="5">
                  <c:v>0.015152051012852654</c:v>
                </c:pt>
                <c:pt idx="6">
                  <c:v>0.1393423083979478</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0.0019167240618540285</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0.09566034747625948</c:v>
                </c:pt>
                <c:pt idx="1">
                  <c:v>0.06538075392389973</c:v>
                </c:pt>
                <c:pt idx="2">
                  <c:v>0.02043997693680165</c:v>
                </c:pt>
                <c:pt idx="3">
                  <c:v>0.6383288386884003</c:v>
                </c:pt>
                <c:pt idx="4">
                  <c:v>0.048038426203087785</c:v>
                </c:pt>
                <c:pt idx="5">
                  <c:v>0.019514535367360697</c:v>
                </c:pt>
                <c:pt idx="6">
                  <c:v>0.11263712140419034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0.026299025154860396</c:v>
                </c:pt>
                <c:pt idx="5">
                  <c:v>0.9737009748451396</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0.18482979377515762</c:v>
                </c:pt>
                <c:pt idx="2">
                  <c:v>0.15171227594969547</c:v>
                </c:pt>
                <c:pt idx="3">
                  <c:v>0.05830613935369741</c:v>
                </c:pt>
                <c:pt idx="4">
                  <c:v>0.557754293073987</c:v>
                </c:pt>
                <c:pt idx="5">
                  <c:v>0.04676690393094721</c:v>
                </c:pt>
                <c:pt idx="6">
                  <c:v>0.0006305939165152485</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0.9093612590959939</c:v>
                </c:pt>
                <c:pt idx="1">
                  <c:v>0.08147562772049133</c:v>
                </c:pt>
                <c:pt idx="4">
                  <c:v>0.009163113183514792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0.011407711693623543</c:v>
                </c:pt>
                <c:pt idx="2">
                  <c:v>0.0008493697688871372</c:v>
                </c:pt>
                <c:pt idx="3">
                  <c:v>0.17522840497178355</c:v>
                </c:pt>
                <c:pt idx="4">
                  <c:v>0.11866978005458789</c:v>
                </c:pt>
                <c:pt idx="5">
                  <c:v>0.16003965190514902</c:v>
                </c:pt>
                <c:pt idx="6">
                  <c:v>0.5338050816059688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0.028672271772221716</c:v>
                </c:pt>
                <c:pt idx="2">
                  <c:v>0.2657467969552628</c:v>
                </c:pt>
                <c:pt idx="3">
                  <c:v>0.654194680252781</c:v>
                </c:pt>
                <c:pt idx="4">
                  <c:v>0.049860403177317186</c:v>
                </c:pt>
                <c:pt idx="5">
                  <c:v>0.0015258478424171758</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0.00722007466574753</c:v>
                </c:pt>
                <c:pt idx="4">
                  <c:v>0.010451376111653789</c:v>
                </c:pt>
                <c:pt idx="5">
                  <c:v>0.056827098905864515</c:v>
                </c:pt>
                <c:pt idx="6">
                  <c:v>0.008283179865251327</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0.15237979434738663</c:v>
                </c:pt>
                <c:pt idx="4">
                  <c:v>0.08727761880142774</c:v>
                </c:pt>
                <c:pt idx="5">
                  <c:v>0.19270874120502546</c:v>
                </c:pt>
                <c:pt idx="6">
                  <c:v>0.5676338456461603</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1">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0.4709771377422016</c:v>
                </c:pt>
                <c:pt idx="4">
                  <c:v>0.5290228622577984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0.004033548930492743</c:v>
                </c:pt>
                <c:pt idx="3">
                  <c:v>0.1675586836088393</c:v>
                </c:pt>
                <c:pt idx="4">
                  <c:v>0.08303099418800744</c:v>
                </c:pt>
                <c:pt idx="5">
                  <c:v>0.09460913930707035</c:v>
                </c:pt>
                <c:pt idx="6">
                  <c:v>0.6507676339655901</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0.0009590998958350803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0.30588851371442544</c:v>
                </c:pt>
                <c:pt idx="4">
                  <c:v>0.16043994528766925</c:v>
                </c:pt>
                <c:pt idx="5">
                  <c:v>0.5131081625775586</c:v>
                </c:pt>
                <c:pt idx="6">
                  <c:v>0.020563378420346643</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6">
                  <c:v>1.0</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Canal Tradicional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0.22571553004295403</c:v>
                </c:pt>
                <c:pt idx="1">
                  <c:v>0.2808081548449442</c:v>
                </c:pt>
                <c:pt idx="2">
                  <c:v>0.020025433559831017</c:v>
                </c:pt>
                <c:pt idx="3">
                  <c:v>0.22623373302232158</c:v>
                </c:pt>
                <c:pt idx="4">
                  <c:v>0.0027710716762535926</c:v>
                </c:pt>
                <c:pt idx="5">
                  <c:v>0.04101025238768189</c:v>
                </c:pt>
                <c:pt idx="6">
                  <c:v>0.20343582446601371</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1.0</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0.07184072841983793</c:v>
                </c:pt>
                <c:pt idx="1">
                  <c:v>0.07399162517056909</c:v>
                </c:pt>
                <c:pt idx="2">
                  <c:v>0.007846917482467831</c:v>
                </c:pt>
                <c:pt idx="3">
                  <c:v>0.25724379741581105</c:v>
                </c:pt>
                <c:pt idx="4">
                  <c:v>0.36281008134405784</c:v>
                </c:pt>
                <c:pt idx="5">
                  <c:v>0.043374889901846306</c:v>
                </c:pt>
                <c:pt idx="6">
                  <c:v>0.18289196026540988</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0.17311415226292007</c:v>
                </c:pt>
                <c:pt idx="1">
                  <c:v>0.3362105296020981</c:v>
                </c:pt>
                <c:pt idx="2">
                  <c:v>0.2599442882782264</c:v>
                </c:pt>
                <c:pt idx="3">
                  <c:v>0.203723833133904</c:v>
                </c:pt>
                <c:pt idx="4">
                  <c:v>0.026134271923351476</c:v>
                </c:pt>
                <c:pt idx="5">
                  <c:v>0.0008595347609980314</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0.10442710963556906</c:v>
                </c:pt>
                <c:pt idx="1">
                  <c:v>0.1709434712643166</c:v>
                </c:pt>
                <c:pt idx="2">
                  <c:v>0.014353314807084067</c:v>
                </c:pt>
                <c:pt idx="3">
                  <c:v>0.34846564657796025</c:v>
                </c:pt>
                <c:pt idx="4">
                  <c:v>0.3372930683007926</c:v>
                </c:pt>
                <c:pt idx="5">
                  <c:v>0.02451566383033307</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0.46347937360632474</c:v>
                </c:pt>
                <c:pt idx="1">
                  <c:v>0.5348183013491903</c:v>
                </c:pt>
                <c:pt idx="2">
                  <c:v>0.0017023250444849877</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0.013905432487862183</c:v>
                </c:pt>
                <c:pt idx="1">
                  <c:v>0.012128541643948871</c:v>
                </c:pt>
                <c:pt idx="2">
                  <c:v>0.0023479955188701737</c:v>
                </c:pt>
                <c:pt idx="3">
                  <c:v>0.4243133457259381</c:v>
                </c:pt>
                <c:pt idx="4">
                  <c:v>0.3469752856084496</c:v>
                </c:pt>
                <c:pt idx="5">
                  <c:v>0.015892492452106218</c:v>
                </c:pt>
                <c:pt idx="6">
                  <c:v>0.18443690656282477</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0.022030001535288776</c:v>
                </c:pt>
                <c:pt idx="5">
                  <c:v>0.0030879748499041183</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0.02437923659685317</c:v>
                </c:pt>
                <c:pt idx="1">
                  <c:v>0.007596083239261455</c:v>
                </c:pt>
                <c:pt idx="2">
                  <c:v>0.0017574592387550264</c:v>
                </c:pt>
                <c:pt idx="3">
                  <c:v>0.41139745326147154</c:v>
                </c:pt>
                <c:pt idx="4">
                  <c:v>0.48114396609056365</c:v>
                </c:pt>
                <c:pt idx="5">
                  <c:v>0.03425374132558745</c:v>
                </c:pt>
                <c:pt idx="6">
                  <c:v>0.039472060247507795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1.0</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0.02804803887884535</c:v>
                </c:pt>
                <c:pt idx="4">
                  <c:v>0.8598226265881037</c:v>
                </c:pt>
                <c:pt idx="5">
                  <c:v>0.11212933453305092</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0.2696621622410942</c:v>
                </c:pt>
                <c:pt idx="1">
                  <c:v>0.0375120664686708</c:v>
                </c:pt>
                <c:pt idx="2">
                  <c:v>0.004941362511180589</c:v>
                </c:pt>
                <c:pt idx="3">
                  <c:v>0.5509666414466601</c:v>
                </c:pt>
                <c:pt idx="4">
                  <c:v>0.09360999927182585</c:v>
                </c:pt>
                <c:pt idx="5">
                  <c:v>0.03612249991919993</c:v>
                </c:pt>
                <c:pt idx="6">
                  <c:v>0.007185268141368586</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0.009785988096060494</c:v>
                </c:pt>
                <c:pt idx="3">
                  <c:v>0.929801259128993</c:v>
                </c:pt>
                <c:pt idx="5">
                  <c:v>0.058630009773384104</c:v>
                </c:pt>
                <c:pt idx="6">
                  <c:v>0.0017827430015623176</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0.05965574321449162</c:v>
                </c:pt>
                <c:pt idx="1">
                  <c:v>0.06983355347252945</c:v>
                </c:pt>
                <c:pt idx="2">
                  <c:v>0.016376470044223303</c:v>
                </c:pt>
                <c:pt idx="3">
                  <c:v>0.31902660341686145</c:v>
                </c:pt>
                <c:pt idx="4">
                  <c:v>0.3389449232189925</c:v>
                </c:pt>
                <c:pt idx="5">
                  <c:v>0.03479636360013413</c:v>
                </c:pt>
                <c:pt idx="6">
                  <c:v>0.16136634303276742</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Autos Scanning</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0.04260185135961147</c:v>
                </c:pt>
                <c:pt idx="4">
                  <c:v>0.06881615612550147</c:v>
                </c:pt>
                <c:pt idx="5">
                  <c:v>0.008971849334285228</c:v>
                </c:pt>
                <c:pt idx="6">
                  <c:v>0.010746835209098773</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0.22346859162999136</c:v>
                </c:pt>
                <c:pt idx="4">
                  <c:v>0.18575803512433944</c:v>
                </c:pt>
                <c:pt idx="5">
                  <c:v>0.02352800400703838</c:v>
                </c:pt>
                <c:pt idx="6">
                  <c:v>0.11007927148158485</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NATIONAL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0.0015457411727770247</c:v>
                </c:pt>
                <c:pt idx="5">
                  <c:v>0.0016426243187521482</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0.19705803029226202</c:v>
                </c:pt>
                <c:pt idx="2">
                  <c:v>0.038661870444256057</c:v>
                </c:pt>
                <c:pt idx="3">
                  <c:v>0.26687425042330093</c:v>
                </c:pt>
                <c:pt idx="4">
                  <c:v>0.1620594598151877</c:v>
                </c:pt>
                <c:pt idx="5">
                  <c:v>0.020166137495994756</c:v>
                </c:pt>
                <c:pt idx="6">
                  <c:v>0.09733476990800959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0.19705803029226202</c:v>
                </c:pt>
                <c:pt idx="2">
                  <c:v>0.038661870444256057</c:v>
                </c:pt>
                <c:pt idx="3">
                  <c:v>0.26687425042330093</c:v>
                </c:pt>
                <c:pt idx="4">
                  <c:v>0.1620594598151877</c:v>
                </c:pt>
                <c:pt idx="5">
                  <c:v>0.020166137495994756</c:v>
                </c:pt>
                <c:pt idx="6">
                  <c:v>0.09733476990800959</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Canal Moderno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0.00298904892629609</c:v>
                </c:pt>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B2D-4498-9BF6-166E2B4FD5B9}"/>
              </c:ext>
            </c:extLst>
          </c:dPt>
          <c:dPt>
            <c:idx val="14"/>
            <c:invertIfNegative val="0"/>
            <c:bubble3D val="0"/>
            <c:extLst>
              <c:ext xmlns:c16="http://schemas.microsoft.com/office/drawing/2014/chart" uri="{C3380CC4-5D6E-409C-BE32-E72D297353CC}">
                <c16:uniqueId val="{00000001-CB2D-4498-9BF6-166E2B4FD5B9}"/>
              </c:ext>
            </c:extLst>
          </c:dPt>
          <c:dPt>
            <c:idx val="15"/>
            <c:invertIfNegative val="0"/>
            <c:bubble3D val="0"/>
            <c:extLst>
              <c:ext xmlns:c16="http://schemas.microsoft.com/office/drawing/2014/chart" uri="{C3380CC4-5D6E-409C-BE32-E72D297353CC}">
                <c16:uniqueId val="{00000002-CB2D-4498-9BF6-166E2B4FD5B9}"/>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CB2D-4498-9BF6-166E2B4FD5B9}"/>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D6-4D0B-A514-6CB9BCDBDDD4}"/>
              </c:ext>
            </c:extLst>
          </c:dPt>
          <c:dPt>
            <c:idx val="14"/>
            <c:invertIfNegative val="0"/>
            <c:bubble3D val="0"/>
            <c:extLst>
              <c:ext xmlns:c16="http://schemas.microsoft.com/office/drawing/2014/chart" uri="{C3380CC4-5D6E-409C-BE32-E72D297353CC}">
                <c16:uniqueId val="{00000001-4ED6-4D0B-A514-6CB9BCDBDDD4}"/>
              </c:ext>
            </c:extLst>
          </c:dPt>
          <c:dPt>
            <c:idx val="15"/>
            <c:invertIfNegative val="0"/>
            <c:bubble3D val="0"/>
            <c:extLst>
              <c:ext xmlns:c16="http://schemas.microsoft.com/office/drawing/2014/chart" uri="{C3380CC4-5D6E-409C-BE32-E72D297353CC}">
                <c16:uniqueId val="{00000002-4ED6-4D0B-A514-6CB9BCDBDDD4}"/>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ED6-4D0B-A514-6CB9BCDBDDD4}"/>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5B4-4203-83D6-E4B97C6D1E36}"/>
              </c:ext>
            </c:extLst>
          </c:dPt>
          <c:dPt>
            <c:idx val="14"/>
            <c:invertIfNegative val="0"/>
            <c:bubble3D val="0"/>
            <c:extLst>
              <c:ext xmlns:c16="http://schemas.microsoft.com/office/drawing/2014/chart" uri="{C3380CC4-5D6E-409C-BE32-E72D297353CC}">
                <c16:uniqueId val="{00000001-05B4-4203-83D6-E4B97C6D1E36}"/>
              </c:ext>
            </c:extLst>
          </c:dPt>
          <c:dPt>
            <c:idx val="15"/>
            <c:invertIfNegative val="0"/>
            <c:bubble3D val="0"/>
            <c:extLst>
              <c:ext xmlns:c16="http://schemas.microsoft.com/office/drawing/2014/chart" uri="{C3380CC4-5D6E-409C-BE32-E72D297353CC}">
                <c16:uniqueId val="{00000002-05B4-4203-83D6-E4B97C6D1E36}"/>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05B4-4203-83D6-E4B97C6D1E36}"/>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1EB-47B1-8705-3EEE0195D4B3}"/>
              </c:ext>
            </c:extLst>
          </c:dPt>
          <c:dPt>
            <c:idx val="14"/>
            <c:invertIfNegative val="0"/>
            <c:bubble3D val="0"/>
            <c:extLst>
              <c:ext xmlns:c16="http://schemas.microsoft.com/office/drawing/2014/chart" uri="{C3380CC4-5D6E-409C-BE32-E72D297353CC}">
                <c16:uniqueId val="{00000001-41EB-47B1-8705-3EEE0195D4B3}"/>
              </c:ext>
            </c:extLst>
          </c:dPt>
          <c:dPt>
            <c:idx val="15"/>
            <c:invertIfNegative val="0"/>
            <c:bubble3D val="0"/>
            <c:extLst>
              <c:ext xmlns:c16="http://schemas.microsoft.com/office/drawing/2014/chart" uri="{C3380CC4-5D6E-409C-BE32-E72D297353CC}">
                <c16:uniqueId val="{00000002-41EB-47B1-8705-3EEE0195D4B3}"/>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41EB-47B1-8705-3EEE0195D4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D16D-4C88-8014-AA07CB520DDA}"/>
              </c:ext>
            </c:extLst>
          </c:dPt>
          <c:dPt>
            <c:idx val="14"/>
            <c:invertIfNegative val="0"/>
            <c:bubble3D val="0"/>
            <c:extLst>
              <c:ext xmlns:c16="http://schemas.microsoft.com/office/drawing/2014/chart" uri="{C3380CC4-5D6E-409C-BE32-E72D297353CC}">
                <c16:uniqueId val="{00000001-D16D-4C88-8014-AA07CB520DDA}"/>
              </c:ext>
            </c:extLst>
          </c:dPt>
          <c:dPt>
            <c:idx val="15"/>
            <c:invertIfNegative val="0"/>
            <c:bubble3D val="0"/>
            <c:extLst>
              <c:ext xmlns:c16="http://schemas.microsoft.com/office/drawing/2014/chart" uri="{C3380CC4-5D6E-409C-BE32-E72D297353CC}">
                <c16:uniqueId val="{00000002-D16D-4C88-8014-AA07CB520DDA}"/>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Sheet1!$B$2:$B$26</c:f>
              <c:numCache>
                <c:formatCode>General</c:formatCode>
                <c:ptCount val="25"/>
                <c:pt idx="4" formatCode="0.00%">
                  <c:v>1.9E-2</c:v>
                </c:pt>
                <c:pt idx="5" formatCode="0.00%">
                  <c:v>9.1999999999999998E-2</c:v>
                </c:pt>
                <c:pt idx="6" formatCode="0.00%">
                  <c:v>0.14799999999999999</c:v>
                </c:pt>
                <c:pt idx="7" formatCode="0.00%">
                  <c:v>8.7999999999999995E-2</c:v>
                </c:pt>
              </c:numCache>
            </c:numRef>
          </c:cat>
          <c:val>
            <c:numRef>
              <c:f>Sheet1!$B$2:$B$11</c:f>
              <c:numCache>
                <c:formatCode>General</c:formatCode>
                <c:ptCount val="10"/>
                <c:pt idx="4" formatCode="0.00%">
                  <c:v>1.9E-2</c:v>
                </c:pt>
                <c:pt idx="5" formatCode="0.00%">
                  <c:v>9.1999999999999998E-2</c:v>
                </c:pt>
                <c:pt idx="6" formatCode="0.00%">
                  <c:v>0.14799999999999999</c:v>
                </c:pt>
                <c:pt idx="7" formatCode="0.00%">
                  <c:v>8.7999999999999995E-2</c:v>
                </c:pt>
              </c:numCache>
            </c:numRef>
          </c:val>
          <c:extLst>
            <c:ext xmlns:c16="http://schemas.microsoft.com/office/drawing/2014/chart" uri="{C3380CC4-5D6E-409C-BE32-E72D297353CC}">
              <c16:uniqueId val="{00000003-D16D-4C88-8014-AA07CB520DDA}"/>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D70-4650-9402-F1154CF5D318}"/>
              </c:ext>
            </c:extLst>
          </c:dPt>
          <c:dPt>
            <c:idx val="14"/>
            <c:invertIfNegative val="0"/>
            <c:bubble3D val="0"/>
            <c:extLst>
              <c:ext xmlns:c16="http://schemas.microsoft.com/office/drawing/2014/chart" uri="{C3380CC4-5D6E-409C-BE32-E72D297353CC}">
                <c16:uniqueId val="{00000001-4D70-4650-9402-F1154CF5D318}"/>
              </c:ext>
            </c:extLst>
          </c:dPt>
          <c:dPt>
            <c:idx val="15"/>
            <c:invertIfNegative val="0"/>
            <c:bubble3D val="0"/>
            <c:extLst>
              <c:ext xmlns:c16="http://schemas.microsoft.com/office/drawing/2014/chart" uri="{C3380CC4-5D6E-409C-BE32-E72D297353CC}">
                <c16:uniqueId val="{00000002-4D70-4650-9402-F1154CF5D318}"/>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0.064469548554844</c:v>
                </c:pt>
                <c:pt idx="3">
                  <c:v>0.21189801082888213</c:v>
                </c:pt>
                <c:pt idx="4">
                  <c:v>0.0348912720561147</c:v>
                </c:pt>
                <c:pt idx="5">
                  <c:v>0.014775448871255988</c:v>
                </c:pt>
                <c:pt idx="6">
                  <c:v>0.04391102823180798</c:v>
                </c:pt>
              </c:numCache>
            </c:numRef>
          </c:val>
          <c:extLst>
            <c:ext xmlns:c16="http://schemas.microsoft.com/office/drawing/2014/chart" uri="{C3380CC4-5D6E-409C-BE32-E72D297353CC}">
              <c16:uniqueId val="{00000003-4D70-4650-9402-F1154CF5D31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 Care | Convenience + Farmacias Cad + Hard Discounters</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6B0-47A0-9C17-EE97FC7B715C}"/>
              </c:ext>
            </c:extLst>
          </c:dPt>
          <c:dPt>
            <c:idx val="14"/>
            <c:invertIfNegative val="0"/>
            <c:bubble3D val="0"/>
            <c:extLst>
              <c:ext xmlns:c16="http://schemas.microsoft.com/office/drawing/2014/chart" uri="{C3380CC4-5D6E-409C-BE32-E72D297353CC}">
                <c16:uniqueId val="{00000001-A6B0-47A0-9C17-EE97FC7B715C}"/>
              </c:ext>
            </c:extLst>
          </c:dPt>
          <c:dPt>
            <c:idx val="15"/>
            <c:invertIfNegative val="0"/>
            <c:bubble3D val="0"/>
            <c:extLst>
              <c:ext xmlns:c16="http://schemas.microsoft.com/office/drawing/2014/chart" uri="{C3380CC4-5D6E-409C-BE32-E72D297353CC}">
                <c16:uniqueId val="{00000002-A6B0-47A0-9C17-EE97FC7B715C}"/>
              </c:ext>
            </c:extLst>
          </c:dPt>
          <c:dLbls>
            <c:numFmt formatCode="0.0%" sourceLinked="0"/>
            <c:spPr>
              <a:noFill/>
              <a:ln>
                <a:noFill/>
              </a:ln>
              <a:effectLst/>
            </c:spPr>
            <c:txPr>
              <a:bodyPr wrap="none" lIns="38100" tIns="19050" rIns="38100" bIns="19050" anchor="ctr" anchorCtr="0">
                <a:spAutoFit/>
              </a:bodyPr>
              <a:lstStyle/>
              <a:p>
                <a:pPr algn="ctr">
                  <a:defRPr lang="en-US" sz="800" b="0" i="0" u="none" strike="noStrike" kern="1200" baseline="0">
                    <a:solidFill>
                      <a:schemeClr val="tx2"/>
                    </a:solidFill>
                    <a:latin typeface="Nexa Book" panose="00000400000000000000" pitchFamily="2" charset="0"/>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A6B0-47A0-9C17-EE97FC7B715C}"/>
            </c:ext>
          </c:extLst>
        </c:ser>
        <c:dLbls>
          <c:dLblPos val="out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Value Share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9DA-47FB-99D6-FF4E1507B1A0}"/>
              </c:ext>
            </c:extLst>
          </c:dPt>
          <c:dPt>
            <c:idx val="14"/>
            <c:invertIfNegative val="0"/>
            <c:bubble3D val="0"/>
            <c:extLst>
              <c:ext xmlns:c16="http://schemas.microsoft.com/office/drawing/2014/chart" uri="{C3380CC4-5D6E-409C-BE32-E72D297353CC}">
                <c16:uniqueId val="{00000001-E9DA-47FB-99D6-FF4E1507B1A0}"/>
              </c:ext>
            </c:extLst>
          </c:dPt>
          <c:dPt>
            <c:idx val="15"/>
            <c:invertIfNegative val="0"/>
            <c:bubble3D val="0"/>
            <c:extLst>
              <c:ext xmlns:c16="http://schemas.microsoft.com/office/drawing/2014/chart" uri="{C3380CC4-5D6E-409C-BE32-E72D297353CC}">
                <c16:uniqueId val="{00000002-E9DA-47FB-99D6-FF4E1507B1A0}"/>
              </c:ext>
            </c:extLst>
          </c:dPt>
          <c:dLbls>
            <c:numFmt formatCode="0.0%" sourceLinked="0"/>
            <c:spPr>
              <a:noFill/>
              <a:ln>
                <a:noFill/>
              </a:ln>
              <a:effectLst/>
            </c:spPr>
            <c:txPr>
              <a:bodyPr vertOverflow="overflow" horzOverflow="overflow" wrap="none" lIns="38100" tIns="19050" rIns="38100" bIns="19050" anchor="ctr">
                <a:spAutoFit/>
              </a:bodyPr>
              <a:lstStyle/>
              <a:p>
                <a:pPr>
                  <a:defRPr sz="8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cat>
          <c:val>
            <c:numRef>
              <c:f>Sheet1!$B$2:$B$11</c:f>
              <c:numCache>
                <c:formatCode>General</c:formatCode>
                <c:ptCount val="10"/>
                <c:pt idx="0">
                  <c:v>5.2402595000000003E-2</c:v>
                </c:pt>
                <c:pt idx="1">
                  <c:v>1.4997273E-2</c:v>
                </c:pt>
                <c:pt idx="2">
                  <c:v>1.406991E-3</c:v>
                </c:pt>
                <c:pt idx="3">
                  <c:v>2.6317993000000001E-2</c:v>
                </c:pt>
                <c:pt idx="4" formatCode="0.00%">
                  <c:v>0.102607754</c:v>
                </c:pt>
                <c:pt idx="5" formatCode="0.00%">
                  <c:v>0.32788217800000002</c:v>
                </c:pt>
                <c:pt idx="6" formatCode="0.00%">
                  <c:v>0.37774250999999998</c:v>
                </c:pt>
                <c:pt idx="7" formatCode="0.00%">
                  <c:v>9.5943925999999999E-2</c:v>
                </c:pt>
                <c:pt idx="8">
                  <c:v>6.9817999999999996E-4</c:v>
                </c:pt>
                <c:pt idx="9">
                  <c:v>6.9817999999999996E-4</c:v>
                </c:pt>
              </c:numCache>
            </c:numRef>
          </c:val>
          <c:extLst>
            <c:ext xmlns:c16="http://schemas.microsoft.com/office/drawing/2014/chart" uri="{C3380CC4-5D6E-409C-BE32-E72D297353CC}">
              <c16:uniqueId val="{00000003-E9DA-47FB-99D6-FF4E1507B1A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
        </c:scaling>
        <c:delete val="0"/>
        <c:axPos val="t"/>
        <c:numFmt formatCode="0%" sourceLinked="0"/>
        <c:majorTickMark val="out"/>
        <c:minorTickMark val="none"/>
        <c:tickLblPos val="none"/>
        <c:spPr>
          <a:ln>
            <a:noFill/>
          </a:ln>
        </c:spPr>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77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1.xml"/><Relationship Id="rId7" Type="http://schemas.openxmlformats.org/officeDocument/2006/relationships/chart" Target="../charts/chart82.xml"/><Relationship Id="rId8" Type="http://schemas.openxmlformats.org/officeDocument/2006/relationships/chart" Target="../charts/chart83.xml"/><Relationship Id="rId9" Type="http://schemas.openxmlformats.org/officeDocument/2006/relationships/chart" Target="../charts/chart84.xml"/><Relationship Id="rId10" Type="http://schemas.openxmlformats.org/officeDocument/2006/relationships/chart" Target="../charts/chart85.xml"/><Relationship Id="rId11" Type="http://schemas.openxmlformats.org/officeDocument/2006/relationships/chart" Target="../charts/chart86.xml"/><Relationship Id="rId12" Type="http://schemas.openxmlformats.org/officeDocument/2006/relationships/chart" Target="../charts/chart87.xml"/><Relationship Id="rId13" Type="http://schemas.openxmlformats.org/officeDocument/2006/relationships/chart" Target="../charts/chart88.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5.xml"/><Relationship Id="rId7" Type="http://schemas.openxmlformats.org/officeDocument/2006/relationships/chart" Target="../charts/chart106.xml"/><Relationship Id="rId8" Type="http://schemas.openxmlformats.org/officeDocument/2006/relationships/chart" Target="../charts/chart107.xml"/><Relationship Id="rId9" Type="http://schemas.openxmlformats.org/officeDocument/2006/relationships/chart" Target="../charts/chart108.xml"/><Relationship Id="rId10" Type="http://schemas.openxmlformats.org/officeDocument/2006/relationships/chart" Target="../charts/chart109.xml"/><Relationship Id="rId11" Type="http://schemas.openxmlformats.org/officeDocument/2006/relationships/chart" Target="../charts/chart110.xml"/><Relationship Id="rId12" Type="http://schemas.openxmlformats.org/officeDocument/2006/relationships/chart" Target="../charts/chart111.xml"/><Relationship Id="rId13" Type="http://schemas.openxmlformats.org/officeDocument/2006/relationships/chart" Target="../charts/chart112.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3.xml"/><Relationship Id="rId7" Type="http://schemas.openxmlformats.org/officeDocument/2006/relationships/chart" Target="../charts/chart114.xml"/><Relationship Id="rId8" Type="http://schemas.openxmlformats.org/officeDocument/2006/relationships/chart" Target="../charts/chart115.xml"/><Relationship Id="rId9" Type="http://schemas.openxmlformats.org/officeDocument/2006/relationships/chart" Target="../charts/chart116.xml"/><Relationship Id="rId10" Type="http://schemas.openxmlformats.org/officeDocument/2006/relationships/chart" Target="../charts/chart117.xml"/><Relationship Id="rId11" Type="http://schemas.openxmlformats.org/officeDocument/2006/relationships/chart" Target="../charts/chart118.xml"/><Relationship Id="rId12" Type="http://schemas.openxmlformats.org/officeDocument/2006/relationships/chart" Target="../charts/chart119.xml"/><Relationship Id="rId13" Type="http://schemas.openxmlformats.org/officeDocument/2006/relationships/chart" Target="../charts/chart12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9.xml"/><Relationship Id="rId7" Type="http://schemas.openxmlformats.org/officeDocument/2006/relationships/chart" Target="../charts/chart130.xml"/><Relationship Id="rId8" Type="http://schemas.openxmlformats.org/officeDocument/2006/relationships/chart" Target="../charts/chart131.xml"/><Relationship Id="rId9" Type="http://schemas.openxmlformats.org/officeDocument/2006/relationships/chart" Target="../charts/chart132.xml"/><Relationship Id="rId10" Type="http://schemas.openxmlformats.org/officeDocument/2006/relationships/chart" Target="../charts/chart133.xml"/><Relationship Id="rId11" Type="http://schemas.openxmlformats.org/officeDocument/2006/relationships/chart" Target="../charts/chart134.xml"/><Relationship Id="rId12" Type="http://schemas.openxmlformats.org/officeDocument/2006/relationships/chart" Target="../charts/chart135.xml"/><Relationship Id="rId13" Type="http://schemas.openxmlformats.org/officeDocument/2006/relationships/chart" Target="../charts/chart136.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7.xml"/><Relationship Id="rId7" Type="http://schemas.openxmlformats.org/officeDocument/2006/relationships/chart" Target="../charts/chart138.xml"/><Relationship Id="rId8" Type="http://schemas.openxmlformats.org/officeDocument/2006/relationships/chart" Target="../charts/chart139.xml"/><Relationship Id="rId9" Type="http://schemas.openxmlformats.org/officeDocument/2006/relationships/chart" Target="../charts/chart140.xml"/><Relationship Id="rId10" Type="http://schemas.openxmlformats.org/officeDocument/2006/relationships/chart" Target="../charts/chart141.xml"/><Relationship Id="rId11" Type="http://schemas.openxmlformats.org/officeDocument/2006/relationships/chart" Target="../charts/chart142.xml"/><Relationship Id="rId12" Type="http://schemas.openxmlformats.org/officeDocument/2006/relationships/chart" Target="../charts/chart143.xml"/><Relationship Id="rId13" Type="http://schemas.openxmlformats.org/officeDocument/2006/relationships/chart" Target="../charts/chart144.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xml"/><Relationship Id="rId7" Type="http://schemas.openxmlformats.org/officeDocument/2006/relationships/chart" Target="../charts/chart10.xml"/><Relationship Id="rId8" Type="http://schemas.openxmlformats.org/officeDocument/2006/relationships/chart" Target="../charts/chart11.xml"/><Relationship Id="rId9" Type="http://schemas.openxmlformats.org/officeDocument/2006/relationships/chart" Target="../charts/chart12.xml"/><Relationship Id="rId10" Type="http://schemas.openxmlformats.org/officeDocument/2006/relationships/chart" Target="../charts/chart13.xml"/><Relationship Id="rId11" Type="http://schemas.openxmlformats.org/officeDocument/2006/relationships/chart" Target="../charts/chart14.xml"/><Relationship Id="rId12" Type="http://schemas.openxmlformats.org/officeDocument/2006/relationships/chart" Target="../charts/chart15.xml"/><Relationship Id="rId13" Type="http://schemas.openxmlformats.org/officeDocument/2006/relationships/chart" Target="../charts/chart16.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3.xml"/><Relationship Id="rId7" Type="http://schemas.openxmlformats.org/officeDocument/2006/relationships/chart" Target="../charts/chart154.xml"/><Relationship Id="rId8" Type="http://schemas.openxmlformats.org/officeDocument/2006/relationships/chart" Target="../charts/chart155.xml"/><Relationship Id="rId9" Type="http://schemas.openxmlformats.org/officeDocument/2006/relationships/chart" Target="../charts/chart156.xml"/><Relationship Id="rId10" Type="http://schemas.openxmlformats.org/officeDocument/2006/relationships/chart" Target="../charts/chart157.xml"/><Relationship Id="rId11" Type="http://schemas.openxmlformats.org/officeDocument/2006/relationships/chart" Target="../charts/chart158.xml"/><Relationship Id="rId12" Type="http://schemas.openxmlformats.org/officeDocument/2006/relationships/chart" Target="../charts/chart159.xml"/><Relationship Id="rId13" Type="http://schemas.openxmlformats.org/officeDocument/2006/relationships/chart" Target="../charts/chart16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1.xml"/><Relationship Id="rId7" Type="http://schemas.openxmlformats.org/officeDocument/2006/relationships/chart" Target="../charts/chart162.xml"/><Relationship Id="rId8" Type="http://schemas.openxmlformats.org/officeDocument/2006/relationships/chart" Target="../charts/chart163.xml"/><Relationship Id="rId9" Type="http://schemas.openxmlformats.org/officeDocument/2006/relationships/chart" Target="../charts/chart164.xml"/><Relationship Id="rId10" Type="http://schemas.openxmlformats.org/officeDocument/2006/relationships/chart" Target="../charts/chart165.xml"/><Relationship Id="rId11" Type="http://schemas.openxmlformats.org/officeDocument/2006/relationships/chart" Target="../charts/chart166.xml"/><Relationship Id="rId12" Type="http://schemas.openxmlformats.org/officeDocument/2006/relationships/chart" Target="../charts/chart167.xml"/><Relationship Id="rId13" Type="http://schemas.openxmlformats.org/officeDocument/2006/relationships/chart" Target="../charts/chart168.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5.xml"/><Relationship Id="rId7" Type="http://schemas.openxmlformats.org/officeDocument/2006/relationships/chart" Target="../charts/chart186.xml"/><Relationship Id="rId8" Type="http://schemas.openxmlformats.org/officeDocument/2006/relationships/chart" Target="../charts/chart187.xml"/><Relationship Id="rId9" Type="http://schemas.openxmlformats.org/officeDocument/2006/relationships/chart" Target="../charts/chart188.xml"/><Relationship Id="rId10" Type="http://schemas.openxmlformats.org/officeDocument/2006/relationships/chart" Target="../charts/chart189.xml"/><Relationship Id="rId11" Type="http://schemas.openxmlformats.org/officeDocument/2006/relationships/chart" Target="../charts/chart190.xml"/><Relationship Id="rId12" Type="http://schemas.openxmlformats.org/officeDocument/2006/relationships/chart" Target="../charts/chart191.xml"/><Relationship Id="rId13" Type="http://schemas.openxmlformats.org/officeDocument/2006/relationships/chart" Target="../charts/chart192.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1.xml"/><Relationship Id="rId7" Type="http://schemas.openxmlformats.org/officeDocument/2006/relationships/chart" Target="../charts/chart202.xml"/><Relationship Id="rId8" Type="http://schemas.openxmlformats.org/officeDocument/2006/relationships/chart" Target="../charts/chart203.xml"/><Relationship Id="rId9" Type="http://schemas.openxmlformats.org/officeDocument/2006/relationships/chart" Target="../charts/chart204.xml"/><Relationship Id="rId10" Type="http://schemas.openxmlformats.org/officeDocument/2006/relationships/chart" Target="../charts/chart205.xml"/><Relationship Id="rId11" Type="http://schemas.openxmlformats.org/officeDocument/2006/relationships/chart" Target="../charts/chart206.xml"/><Relationship Id="rId12" Type="http://schemas.openxmlformats.org/officeDocument/2006/relationships/chart" Target="../charts/chart207.xml"/><Relationship Id="rId13" Type="http://schemas.openxmlformats.org/officeDocument/2006/relationships/chart" Target="../charts/chart208.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9.xml"/><Relationship Id="rId7" Type="http://schemas.openxmlformats.org/officeDocument/2006/relationships/chart" Target="../charts/chart210.xml"/><Relationship Id="rId8" Type="http://schemas.openxmlformats.org/officeDocument/2006/relationships/chart" Target="../charts/chart211.xml"/><Relationship Id="rId9" Type="http://schemas.openxmlformats.org/officeDocument/2006/relationships/chart" Target="../charts/chart212.xml"/><Relationship Id="rId10" Type="http://schemas.openxmlformats.org/officeDocument/2006/relationships/chart" Target="../charts/chart213.xml"/><Relationship Id="rId11" Type="http://schemas.openxmlformats.org/officeDocument/2006/relationships/chart" Target="../charts/chart214.xml"/><Relationship Id="rId12" Type="http://schemas.openxmlformats.org/officeDocument/2006/relationships/chart" Target="../charts/chart215.xml"/><Relationship Id="rId13" Type="http://schemas.openxmlformats.org/officeDocument/2006/relationships/chart" Target="../charts/chart216.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5.xml"/><Relationship Id="rId7" Type="http://schemas.openxmlformats.org/officeDocument/2006/relationships/chart" Target="../charts/chart226.xml"/><Relationship Id="rId8" Type="http://schemas.openxmlformats.org/officeDocument/2006/relationships/chart" Target="../charts/chart227.xml"/><Relationship Id="rId9" Type="http://schemas.openxmlformats.org/officeDocument/2006/relationships/chart" Target="../charts/chart228.xml"/><Relationship Id="rId10" Type="http://schemas.openxmlformats.org/officeDocument/2006/relationships/chart" Target="../charts/chart229.xml"/><Relationship Id="rId11" Type="http://schemas.openxmlformats.org/officeDocument/2006/relationships/chart" Target="../charts/chart230.xml"/><Relationship Id="rId12" Type="http://schemas.openxmlformats.org/officeDocument/2006/relationships/chart" Target="../charts/chart231.xml"/><Relationship Id="rId13" Type="http://schemas.openxmlformats.org/officeDocument/2006/relationships/chart" Target="../charts/chart232.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xml"/><Relationship Id="rId7" Type="http://schemas.openxmlformats.org/officeDocument/2006/relationships/chart" Target="../charts/chart18.xml"/><Relationship Id="rId8" Type="http://schemas.openxmlformats.org/officeDocument/2006/relationships/chart" Target="../charts/chart19.xml"/><Relationship Id="rId9" Type="http://schemas.openxmlformats.org/officeDocument/2006/relationships/chart" Target="../charts/chart20.xml"/><Relationship Id="rId10" Type="http://schemas.openxmlformats.org/officeDocument/2006/relationships/chart" Target="../charts/chart21.xml"/><Relationship Id="rId11" Type="http://schemas.openxmlformats.org/officeDocument/2006/relationships/chart" Target="../charts/chart22.xml"/><Relationship Id="rId12" Type="http://schemas.openxmlformats.org/officeDocument/2006/relationships/chart" Target="../charts/chart23.xml"/><Relationship Id="rId13" Type="http://schemas.openxmlformats.org/officeDocument/2006/relationships/chart" Target="../charts/chart24.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3.xml"/><Relationship Id="rId7" Type="http://schemas.openxmlformats.org/officeDocument/2006/relationships/chart" Target="../charts/chart234.xml"/><Relationship Id="rId8" Type="http://schemas.openxmlformats.org/officeDocument/2006/relationships/chart" Target="../charts/chart235.xml"/><Relationship Id="rId9" Type="http://schemas.openxmlformats.org/officeDocument/2006/relationships/chart" Target="../charts/chart236.xml"/><Relationship Id="rId10" Type="http://schemas.openxmlformats.org/officeDocument/2006/relationships/chart" Target="../charts/chart237.xml"/><Relationship Id="rId11" Type="http://schemas.openxmlformats.org/officeDocument/2006/relationships/chart" Target="../charts/chart238.xml"/><Relationship Id="rId12" Type="http://schemas.openxmlformats.org/officeDocument/2006/relationships/chart" Target="../charts/chart239.xml"/><Relationship Id="rId13" Type="http://schemas.openxmlformats.org/officeDocument/2006/relationships/chart" Target="../charts/chart24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9.xml"/><Relationship Id="rId7" Type="http://schemas.openxmlformats.org/officeDocument/2006/relationships/chart" Target="../charts/chart250.xml"/><Relationship Id="rId8" Type="http://schemas.openxmlformats.org/officeDocument/2006/relationships/chart" Target="../charts/chart251.xml"/><Relationship Id="rId9" Type="http://schemas.openxmlformats.org/officeDocument/2006/relationships/chart" Target="../charts/chart252.xml"/><Relationship Id="rId10" Type="http://schemas.openxmlformats.org/officeDocument/2006/relationships/chart" Target="../charts/chart253.xml"/><Relationship Id="rId11" Type="http://schemas.openxmlformats.org/officeDocument/2006/relationships/chart" Target="../charts/chart254.xml"/><Relationship Id="rId12" Type="http://schemas.openxmlformats.org/officeDocument/2006/relationships/chart" Target="../charts/chart255.xml"/><Relationship Id="rId13" Type="http://schemas.openxmlformats.org/officeDocument/2006/relationships/chart" Target="../charts/chart256.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7.xml"/><Relationship Id="rId7" Type="http://schemas.openxmlformats.org/officeDocument/2006/relationships/chart" Target="../charts/chart258.xml"/><Relationship Id="rId8" Type="http://schemas.openxmlformats.org/officeDocument/2006/relationships/chart" Target="../charts/chart259.xml"/><Relationship Id="rId9" Type="http://schemas.openxmlformats.org/officeDocument/2006/relationships/chart" Target="../charts/chart260.xml"/><Relationship Id="rId10" Type="http://schemas.openxmlformats.org/officeDocument/2006/relationships/chart" Target="../charts/chart261.xml"/><Relationship Id="rId11" Type="http://schemas.openxmlformats.org/officeDocument/2006/relationships/chart" Target="../charts/chart262.xml"/><Relationship Id="rId12" Type="http://schemas.openxmlformats.org/officeDocument/2006/relationships/chart" Target="../charts/chart263.xml"/><Relationship Id="rId13" Type="http://schemas.openxmlformats.org/officeDocument/2006/relationships/chart" Target="../charts/chart264.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3.xml"/><Relationship Id="rId7" Type="http://schemas.openxmlformats.org/officeDocument/2006/relationships/chart" Target="../charts/chart274.xml"/><Relationship Id="rId8" Type="http://schemas.openxmlformats.org/officeDocument/2006/relationships/chart" Target="../charts/chart275.xml"/><Relationship Id="rId9" Type="http://schemas.openxmlformats.org/officeDocument/2006/relationships/chart" Target="../charts/chart276.xml"/><Relationship Id="rId10" Type="http://schemas.openxmlformats.org/officeDocument/2006/relationships/chart" Target="../charts/chart277.xml"/><Relationship Id="rId11" Type="http://schemas.openxmlformats.org/officeDocument/2006/relationships/chart" Target="../charts/chart278.xml"/><Relationship Id="rId12" Type="http://schemas.openxmlformats.org/officeDocument/2006/relationships/chart" Target="../charts/chart279.xml"/><Relationship Id="rId13" Type="http://schemas.openxmlformats.org/officeDocument/2006/relationships/chart" Target="../charts/chart28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1.xml"/><Relationship Id="rId7" Type="http://schemas.openxmlformats.org/officeDocument/2006/relationships/chart" Target="../charts/chart282.xml"/><Relationship Id="rId8" Type="http://schemas.openxmlformats.org/officeDocument/2006/relationships/chart" Target="../charts/chart283.xml"/><Relationship Id="rId9" Type="http://schemas.openxmlformats.org/officeDocument/2006/relationships/chart" Target="../charts/chart284.xml"/><Relationship Id="rId10" Type="http://schemas.openxmlformats.org/officeDocument/2006/relationships/chart" Target="../charts/chart285.xml"/><Relationship Id="rId11" Type="http://schemas.openxmlformats.org/officeDocument/2006/relationships/chart" Target="../charts/chart286.xml"/><Relationship Id="rId12" Type="http://schemas.openxmlformats.org/officeDocument/2006/relationships/chart" Target="../charts/chart287.xml"/><Relationship Id="rId13" Type="http://schemas.openxmlformats.org/officeDocument/2006/relationships/chart" Target="../charts/chart288.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7.xml"/><Relationship Id="rId7" Type="http://schemas.openxmlformats.org/officeDocument/2006/relationships/chart" Target="../charts/chart298.xml"/><Relationship Id="rId8" Type="http://schemas.openxmlformats.org/officeDocument/2006/relationships/chart" Target="../charts/chart299.xml"/><Relationship Id="rId9" Type="http://schemas.openxmlformats.org/officeDocument/2006/relationships/chart" Target="../charts/chart300.xml"/><Relationship Id="rId10" Type="http://schemas.openxmlformats.org/officeDocument/2006/relationships/chart" Target="../charts/chart301.xml"/><Relationship Id="rId11" Type="http://schemas.openxmlformats.org/officeDocument/2006/relationships/chart" Target="../charts/chart302.xml"/><Relationship Id="rId12" Type="http://schemas.openxmlformats.org/officeDocument/2006/relationships/chart" Target="../charts/chart303.xml"/><Relationship Id="rId13" Type="http://schemas.openxmlformats.org/officeDocument/2006/relationships/chart" Target="../charts/chart304.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5.xml"/><Relationship Id="rId7" Type="http://schemas.openxmlformats.org/officeDocument/2006/relationships/chart" Target="../charts/chart306.xml"/><Relationship Id="rId8" Type="http://schemas.openxmlformats.org/officeDocument/2006/relationships/chart" Target="../charts/chart307.xml"/><Relationship Id="rId9" Type="http://schemas.openxmlformats.org/officeDocument/2006/relationships/chart" Target="../charts/chart308.xml"/><Relationship Id="rId10" Type="http://schemas.openxmlformats.org/officeDocument/2006/relationships/chart" Target="../charts/chart309.xml"/><Relationship Id="rId11" Type="http://schemas.openxmlformats.org/officeDocument/2006/relationships/chart" Target="../charts/chart310.xml"/><Relationship Id="rId12" Type="http://schemas.openxmlformats.org/officeDocument/2006/relationships/chart" Target="../charts/chart311.xml"/><Relationship Id="rId13" Type="http://schemas.openxmlformats.org/officeDocument/2006/relationships/chart" Target="../charts/chart312.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1.xml"/><Relationship Id="rId7" Type="http://schemas.openxmlformats.org/officeDocument/2006/relationships/chart" Target="../charts/chart322.xml"/><Relationship Id="rId8" Type="http://schemas.openxmlformats.org/officeDocument/2006/relationships/chart" Target="../charts/chart323.xml"/><Relationship Id="rId9" Type="http://schemas.openxmlformats.org/officeDocument/2006/relationships/chart" Target="../charts/chart324.xml"/><Relationship Id="rId10" Type="http://schemas.openxmlformats.org/officeDocument/2006/relationships/chart" Target="../charts/chart325.xml"/><Relationship Id="rId11" Type="http://schemas.openxmlformats.org/officeDocument/2006/relationships/chart" Target="../charts/chart326.xml"/><Relationship Id="rId12" Type="http://schemas.openxmlformats.org/officeDocument/2006/relationships/chart" Target="../charts/chart327.xml"/><Relationship Id="rId13" Type="http://schemas.openxmlformats.org/officeDocument/2006/relationships/chart" Target="../charts/chart328.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9.xml"/><Relationship Id="rId7" Type="http://schemas.openxmlformats.org/officeDocument/2006/relationships/chart" Target="../charts/chart330.xml"/><Relationship Id="rId8" Type="http://schemas.openxmlformats.org/officeDocument/2006/relationships/chart" Target="../charts/chart331.xml"/><Relationship Id="rId9" Type="http://schemas.openxmlformats.org/officeDocument/2006/relationships/chart" Target="../charts/chart332.xml"/><Relationship Id="rId10" Type="http://schemas.openxmlformats.org/officeDocument/2006/relationships/chart" Target="../charts/chart333.xml"/><Relationship Id="rId11" Type="http://schemas.openxmlformats.org/officeDocument/2006/relationships/chart" Target="../charts/chart334.xml"/><Relationship Id="rId12" Type="http://schemas.openxmlformats.org/officeDocument/2006/relationships/chart" Target="../charts/chart335.xml"/><Relationship Id="rId13" Type="http://schemas.openxmlformats.org/officeDocument/2006/relationships/chart" Target="../charts/chart336.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5.xml"/><Relationship Id="rId7" Type="http://schemas.openxmlformats.org/officeDocument/2006/relationships/chart" Target="../charts/chart346.xml"/><Relationship Id="rId8" Type="http://schemas.openxmlformats.org/officeDocument/2006/relationships/chart" Target="../charts/chart347.xml"/><Relationship Id="rId9" Type="http://schemas.openxmlformats.org/officeDocument/2006/relationships/chart" Target="../charts/chart348.xml"/><Relationship Id="rId10" Type="http://schemas.openxmlformats.org/officeDocument/2006/relationships/chart" Target="../charts/chart349.xml"/><Relationship Id="rId11" Type="http://schemas.openxmlformats.org/officeDocument/2006/relationships/chart" Target="../charts/chart350.xml"/><Relationship Id="rId12" Type="http://schemas.openxmlformats.org/officeDocument/2006/relationships/chart" Target="../charts/chart351.xml"/><Relationship Id="rId13" Type="http://schemas.openxmlformats.org/officeDocument/2006/relationships/chart" Target="../charts/chart352.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9.xml"/><Relationship Id="rId7" Type="http://schemas.openxmlformats.org/officeDocument/2006/relationships/chart" Target="../charts/chart370.xml"/><Relationship Id="rId8" Type="http://schemas.openxmlformats.org/officeDocument/2006/relationships/chart" Target="../charts/chart371.xml"/><Relationship Id="rId9" Type="http://schemas.openxmlformats.org/officeDocument/2006/relationships/chart" Target="../charts/chart372.xml"/><Relationship Id="rId10" Type="http://schemas.openxmlformats.org/officeDocument/2006/relationships/chart" Target="../charts/chart373.xml"/><Relationship Id="rId11" Type="http://schemas.openxmlformats.org/officeDocument/2006/relationships/chart" Target="../charts/chart374.xml"/><Relationship Id="rId12" Type="http://schemas.openxmlformats.org/officeDocument/2006/relationships/chart" Target="../charts/chart375.xml"/><Relationship Id="rId13" Type="http://schemas.openxmlformats.org/officeDocument/2006/relationships/chart" Target="../charts/chart376.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7.xml"/><Relationship Id="rId7" Type="http://schemas.openxmlformats.org/officeDocument/2006/relationships/chart" Target="../charts/chart378.xml"/><Relationship Id="rId8" Type="http://schemas.openxmlformats.org/officeDocument/2006/relationships/chart" Target="../charts/chart379.xml"/><Relationship Id="rId9" Type="http://schemas.openxmlformats.org/officeDocument/2006/relationships/chart" Target="../charts/chart380.xml"/><Relationship Id="rId10" Type="http://schemas.openxmlformats.org/officeDocument/2006/relationships/chart" Target="../charts/chart381.xml"/><Relationship Id="rId11" Type="http://schemas.openxmlformats.org/officeDocument/2006/relationships/chart" Target="../charts/chart382.xml"/><Relationship Id="rId12" Type="http://schemas.openxmlformats.org/officeDocument/2006/relationships/chart" Target="../charts/chart383.xml"/><Relationship Id="rId13" Type="http://schemas.openxmlformats.org/officeDocument/2006/relationships/chart" Target="../charts/chart384.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xml"/><Relationship Id="rId7" Type="http://schemas.openxmlformats.org/officeDocument/2006/relationships/chart" Target="../charts/chart34.xml"/><Relationship Id="rId8" Type="http://schemas.openxmlformats.org/officeDocument/2006/relationships/chart" Target="../charts/chart35.xml"/><Relationship Id="rId9" Type="http://schemas.openxmlformats.org/officeDocument/2006/relationships/chart" Target="../charts/chart36.xml"/><Relationship Id="rId10" Type="http://schemas.openxmlformats.org/officeDocument/2006/relationships/chart" Target="../charts/chart37.xml"/><Relationship Id="rId11" Type="http://schemas.openxmlformats.org/officeDocument/2006/relationships/chart" Target="../charts/chart38.xml"/><Relationship Id="rId12" Type="http://schemas.openxmlformats.org/officeDocument/2006/relationships/chart" Target="../charts/chart39.xml"/><Relationship Id="rId13" Type="http://schemas.openxmlformats.org/officeDocument/2006/relationships/chart" Target="../charts/chart40.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3.xml"/><Relationship Id="rId7" Type="http://schemas.openxmlformats.org/officeDocument/2006/relationships/chart" Target="../charts/chart394.xml"/><Relationship Id="rId8" Type="http://schemas.openxmlformats.org/officeDocument/2006/relationships/chart" Target="../charts/chart395.xml"/><Relationship Id="rId9" Type="http://schemas.openxmlformats.org/officeDocument/2006/relationships/chart" Target="../charts/chart396.xml"/><Relationship Id="rId10" Type="http://schemas.openxmlformats.org/officeDocument/2006/relationships/chart" Target="../charts/chart397.xml"/><Relationship Id="rId11" Type="http://schemas.openxmlformats.org/officeDocument/2006/relationships/chart" Target="../charts/chart398.xml"/><Relationship Id="rId12" Type="http://schemas.openxmlformats.org/officeDocument/2006/relationships/chart" Target="../charts/chart399.xml"/><Relationship Id="rId13" Type="http://schemas.openxmlformats.org/officeDocument/2006/relationships/chart" Target="../charts/chart40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1.xml"/><Relationship Id="rId7" Type="http://schemas.openxmlformats.org/officeDocument/2006/relationships/chart" Target="../charts/chart402.xml"/><Relationship Id="rId8" Type="http://schemas.openxmlformats.org/officeDocument/2006/relationships/chart" Target="../charts/chart403.xml"/><Relationship Id="rId9" Type="http://schemas.openxmlformats.org/officeDocument/2006/relationships/chart" Target="../charts/chart404.xml"/><Relationship Id="rId10" Type="http://schemas.openxmlformats.org/officeDocument/2006/relationships/chart" Target="../charts/chart405.xml"/><Relationship Id="rId11" Type="http://schemas.openxmlformats.org/officeDocument/2006/relationships/chart" Target="../charts/chart406.xml"/><Relationship Id="rId12" Type="http://schemas.openxmlformats.org/officeDocument/2006/relationships/chart" Target="../charts/chart407.xml"/><Relationship Id="rId13" Type="http://schemas.openxmlformats.org/officeDocument/2006/relationships/chart" Target="../charts/chart408.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7.xml"/><Relationship Id="rId7" Type="http://schemas.openxmlformats.org/officeDocument/2006/relationships/chart" Target="../charts/chart418.xml"/><Relationship Id="rId8" Type="http://schemas.openxmlformats.org/officeDocument/2006/relationships/chart" Target="../charts/chart419.xml"/><Relationship Id="rId9" Type="http://schemas.openxmlformats.org/officeDocument/2006/relationships/chart" Target="../charts/chart420.xml"/><Relationship Id="rId10" Type="http://schemas.openxmlformats.org/officeDocument/2006/relationships/chart" Target="../charts/chart421.xml"/><Relationship Id="rId11" Type="http://schemas.openxmlformats.org/officeDocument/2006/relationships/chart" Target="../charts/chart422.xml"/><Relationship Id="rId12" Type="http://schemas.openxmlformats.org/officeDocument/2006/relationships/chart" Target="../charts/chart423.xml"/><Relationship Id="rId13" Type="http://schemas.openxmlformats.org/officeDocument/2006/relationships/chart" Target="../charts/chart424.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5.xml"/><Relationship Id="rId7" Type="http://schemas.openxmlformats.org/officeDocument/2006/relationships/chart" Target="../charts/chart426.xml"/><Relationship Id="rId8" Type="http://schemas.openxmlformats.org/officeDocument/2006/relationships/chart" Target="../charts/chart427.xml"/><Relationship Id="rId9" Type="http://schemas.openxmlformats.org/officeDocument/2006/relationships/chart" Target="../charts/chart428.xml"/><Relationship Id="rId10" Type="http://schemas.openxmlformats.org/officeDocument/2006/relationships/chart" Target="../charts/chart429.xml"/><Relationship Id="rId11" Type="http://schemas.openxmlformats.org/officeDocument/2006/relationships/chart" Target="../charts/chart430.xml"/><Relationship Id="rId12" Type="http://schemas.openxmlformats.org/officeDocument/2006/relationships/chart" Target="../charts/chart431.xml"/><Relationship Id="rId13" Type="http://schemas.openxmlformats.org/officeDocument/2006/relationships/chart" Target="../charts/chart432.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9.xml"/><Relationship Id="rId7" Type="http://schemas.openxmlformats.org/officeDocument/2006/relationships/chart" Target="../charts/chart450.xml"/><Relationship Id="rId8" Type="http://schemas.openxmlformats.org/officeDocument/2006/relationships/chart" Target="../charts/chart451.xml"/><Relationship Id="rId9" Type="http://schemas.openxmlformats.org/officeDocument/2006/relationships/chart" Target="../charts/chart452.xml"/><Relationship Id="rId10" Type="http://schemas.openxmlformats.org/officeDocument/2006/relationships/chart" Target="../charts/chart453.xml"/><Relationship Id="rId11" Type="http://schemas.openxmlformats.org/officeDocument/2006/relationships/chart" Target="../charts/chart454.xml"/><Relationship Id="rId12" Type="http://schemas.openxmlformats.org/officeDocument/2006/relationships/chart" Target="../charts/chart455.xml"/><Relationship Id="rId13" Type="http://schemas.openxmlformats.org/officeDocument/2006/relationships/chart" Target="../charts/chart456.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5.xml"/><Relationship Id="rId7" Type="http://schemas.openxmlformats.org/officeDocument/2006/relationships/chart" Target="../charts/chart466.xml"/><Relationship Id="rId8" Type="http://schemas.openxmlformats.org/officeDocument/2006/relationships/chart" Target="../charts/chart467.xml"/><Relationship Id="rId9" Type="http://schemas.openxmlformats.org/officeDocument/2006/relationships/chart" Target="../charts/chart468.xml"/><Relationship Id="rId10" Type="http://schemas.openxmlformats.org/officeDocument/2006/relationships/chart" Target="../charts/chart469.xml"/><Relationship Id="rId11" Type="http://schemas.openxmlformats.org/officeDocument/2006/relationships/chart" Target="../charts/chart470.xml"/><Relationship Id="rId12" Type="http://schemas.openxmlformats.org/officeDocument/2006/relationships/chart" Target="../charts/chart471.xml"/><Relationship Id="rId13" Type="http://schemas.openxmlformats.org/officeDocument/2006/relationships/chart" Target="../charts/chart472.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xml"/><Relationship Id="rId7" Type="http://schemas.openxmlformats.org/officeDocument/2006/relationships/chart" Target="../charts/chart42.xml"/><Relationship Id="rId8" Type="http://schemas.openxmlformats.org/officeDocument/2006/relationships/chart" Target="../charts/chart43.xml"/><Relationship Id="rId9" Type="http://schemas.openxmlformats.org/officeDocument/2006/relationships/chart" Target="../charts/chart44.xml"/><Relationship Id="rId10" Type="http://schemas.openxmlformats.org/officeDocument/2006/relationships/chart" Target="../charts/chart45.xml"/><Relationship Id="rId11" Type="http://schemas.openxmlformats.org/officeDocument/2006/relationships/chart" Target="../charts/chart46.xml"/><Relationship Id="rId12" Type="http://schemas.openxmlformats.org/officeDocument/2006/relationships/chart" Target="../charts/chart47.xml"/><Relationship Id="rId13" Type="http://schemas.openxmlformats.org/officeDocument/2006/relationships/chart" Target="../charts/chart48.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3.xml"/><Relationship Id="rId7" Type="http://schemas.openxmlformats.org/officeDocument/2006/relationships/chart" Target="../charts/chart474.xml"/><Relationship Id="rId8" Type="http://schemas.openxmlformats.org/officeDocument/2006/relationships/chart" Target="../charts/chart475.xml"/><Relationship Id="rId9" Type="http://schemas.openxmlformats.org/officeDocument/2006/relationships/chart" Target="../charts/chart476.xml"/><Relationship Id="rId10" Type="http://schemas.openxmlformats.org/officeDocument/2006/relationships/chart" Target="../charts/chart477.xml"/><Relationship Id="rId11" Type="http://schemas.openxmlformats.org/officeDocument/2006/relationships/chart" Target="../charts/chart478.xml"/><Relationship Id="rId12" Type="http://schemas.openxmlformats.org/officeDocument/2006/relationships/chart" Target="../charts/chart479.xml"/><Relationship Id="rId13" Type="http://schemas.openxmlformats.org/officeDocument/2006/relationships/chart" Target="../charts/chart480.xml"/></Relationships>
</file>

<file path=ppt/slides/_rels/slide61.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6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s>
</file>

<file path=ppt/slides/_rels/slide62.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6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9.xml"/><Relationship Id="rId7" Type="http://schemas.openxmlformats.org/officeDocument/2006/relationships/chart" Target="../charts/chart490.xml"/><Relationship Id="rId8" Type="http://schemas.openxmlformats.org/officeDocument/2006/relationships/chart" Target="../charts/chart491.xml"/><Relationship Id="rId9" Type="http://schemas.openxmlformats.org/officeDocument/2006/relationships/chart" Target="../charts/chart492.xml"/><Relationship Id="rId10" Type="http://schemas.openxmlformats.org/officeDocument/2006/relationships/chart" Target="../charts/chart493.xml"/><Relationship Id="rId11" Type="http://schemas.openxmlformats.org/officeDocument/2006/relationships/chart" Target="../charts/chart494.xml"/><Relationship Id="rId12" Type="http://schemas.openxmlformats.org/officeDocument/2006/relationships/chart" Target="../charts/chart495.xml"/><Relationship Id="rId13" Type="http://schemas.openxmlformats.org/officeDocument/2006/relationships/chart" Target="../charts/chart496.xml"/></Relationships>
</file>

<file path=ppt/slides/_rels/slide63.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6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7.xml"/><Relationship Id="rId7" Type="http://schemas.openxmlformats.org/officeDocument/2006/relationships/chart" Target="../charts/chart498.xml"/><Relationship Id="rId8" Type="http://schemas.openxmlformats.org/officeDocument/2006/relationships/chart" Target="../charts/chart499.xml"/><Relationship Id="rId9" Type="http://schemas.openxmlformats.org/officeDocument/2006/relationships/chart" Target="../charts/chart500.xml"/><Relationship Id="rId10" Type="http://schemas.openxmlformats.org/officeDocument/2006/relationships/chart" Target="../charts/chart501.xml"/><Relationship Id="rId11" Type="http://schemas.openxmlformats.org/officeDocument/2006/relationships/chart" Target="../charts/chart502.xml"/><Relationship Id="rId12" Type="http://schemas.openxmlformats.org/officeDocument/2006/relationships/chart" Target="../charts/chart503.xml"/><Relationship Id="rId13" Type="http://schemas.openxmlformats.org/officeDocument/2006/relationships/chart" Target="../charts/chart504.xml"/></Relationships>
</file>

<file path=ppt/slides/_rels/slide64.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 Id="rId3" Type="http://schemas.openxmlformats.org/officeDocument/2006/relationships/notesSlide" Target="../notesSlides/notesSlide6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s>
</file>

<file path=ppt/slides/_rels/slide65.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 Id="rId3" Type="http://schemas.openxmlformats.org/officeDocument/2006/relationships/notesSlide" Target="../notesSlides/notesSlide6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3.xml"/><Relationship Id="rId7" Type="http://schemas.openxmlformats.org/officeDocument/2006/relationships/chart" Target="../charts/chart514.xml"/><Relationship Id="rId8" Type="http://schemas.openxmlformats.org/officeDocument/2006/relationships/chart" Target="../charts/chart515.xml"/><Relationship Id="rId9" Type="http://schemas.openxmlformats.org/officeDocument/2006/relationships/chart" Target="../charts/chart516.xml"/><Relationship Id="rId10" Type="http://schemas.openxmlformats.org/officeDocument/2006/relationships/chart" Target="../charts/chart517.xml"/><Relationship Id="rId11" Type="http://schemas.openxmlformats.org/officeDocument/2006/relationships/chart" Target="../charts/chart518.xml"/><Relationship Id="rId12" Type="http://schemas.openxmlformats.org/officeDocument/2006/relationships/chart" Target="../charts/chart519.xml"/><Relationship Id="rId13" Type="http://schemas.openxmlformats.org/officeDocument/2006/relationships/chart" Target="../charts/chart520.xml"/></Relationships>
</file>

<file path=ppt/slides/_rels/slide66.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6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1.xml"/><Relationship Id="rId7" Type="http://schemas.openxmlformats.org/officeDocument/2006/relationships/chart" Target="../charts/chart522.xml"/><Relationship Id="rId8" Type="http://schemas.openxmlformats.org/officeDocument/2006/relationships/chart" Target="../charts/chart523.xml"/><Relationship Id="rId9" Type="http://schemas.openxmlformats.org/officeDocument/2006/relationships/chart" Target="../charts/chart524.xml"/><Relationship Id="rId10" Type="http://schemas.openxmlformats.org/officeDocument/2006/relationships/chart" Target="../charts/chart525.xml"/><Relationship Id="rId11" Type="http://schemas.openxmlformats.org/officeDocument/2006/relationships/chart" Target="../charts/chart526.xml"/><Relationship Id="rId12" Type="http://schemas.openxmlformats.org/officeDocument/2006/relationships/chart" Target="../charts/chart527.xml"/><Relationship Id="rId13" Type="http://schemas.openxmlformats.org/officeDocument/2006/relationships/chart" Target="../charts/chart528.xml"/></Relationships>
</file>

<file path=ppt/slides/_rels/slide67.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6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s>
</file>

<file path=ppt/slides/_rels/slide68.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 Id="rId3" Type="http://schemas.openxmlformats.org/officeDocument/2006/relationships/notesSlide" Target="../notesSlides/notesSlide6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37.xml"/><Relationship Id="rId7" Type="http://schemas.openxmlformats.org/officeDocument/2006/relationships/chart" Target="../charts/chart538.xml"/><Relationship Id="rId8" Type="http://schemas.openxmlformats.org/officeDocument/2006/relationships/chart" Target="../charts/chart539.xml"/><Relationship Id="rId9" Type="http://schemas.openxmlformats.org/officeDocument/2006/relationships/chart" Target="../charts/chart540.xml"/><Relationship Id="rId10" Type="http://schemas.openxmlformats.org/officeDocument/2006/relationships/chart" Target="../charts/chart541.xml"/><Relationship Id="rId11" Type="http://schemas.openxmlformats.org/officeDocument/2006/relationships/chart" Target="../charts/chart542.xml"/><Relationship Id="rId12" Type="http://schemas.openxmlformats.org/officeDocument/2006/relationships/chart" Target="../charts/chart543.xml"/><Relationship Id="rId13" Type="http://schemas.openxmlformats.org/officeDocument/2006/relationships/chart" Target="../charts/chart544.xml"/></Relationships>
</file>

<file path=ppt/slides/_rels/slide69.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 Id="rId3" Type="http://schemas.openxmlformats.org/officeDocument/2006/relationships/notesSlide" Target="../notesSlides/notesSlide6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5.xml"/><Relationship Id="rId7" Type="http://schemas.openxmlformats.org/officeDocument/2006/relationships/chart" Target="../charts/chart546.xml"/><Relationship Id="rId8" Type="http://schemas.openxmlformats.org/officeDocument/2006/relationships/chart" Target="../charts/chart547.xml"/><Relationship Id="rId9" Type="http://schemas.openxmlformats.org/officeDocument/2006/relationships/chart" Target="../charts/chart548.xml"/><Relationship Id="rId10" Type="http://schemas.openxmlformats.org/officeDocument/2006/relationships/chart" Target="../charts/chart549.xml"/><Relationship Id="rId11" Type="http://schemas.openxmlformats.org/officeDocument/2006/relationships/chart" Target="../charts/chart550.xml"/><Relationship Id="rId12" Type="http://schemas.openxmlformats.org/officeDocument/2006/relationships/chart" Target="../charts/chart551.xml"/><Relationship Id="rId13" Type="http://schemas.openxmlformats.org/officeDocument/2006/relationships/chart" Target="../charts/chart55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s>
</file>

<file path=ppt/slides/_rels/slide70.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notesSlide" Target="../notesSlides/notesSlide7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s>
</file>

<file path=ppt/slides/_rels/slide71.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notesSlide" Target="../notesSlides/notesSlide7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1.xml"/><Relationship Id="rId7" Type="http://schemas.openxmlformats.org/officeDocument/2006/relationships/chart" Target="../charts/chart562.xml"/><Relationship Id="rId8" Type="http://schemas.openxmlformats.org/officeDocument/2006/relationships/chart" Target="../charts/chart563.xml"/><Relationship Id="rId9" Type="http://schemas.openxmlformats.org/officeDocument/2006/relationships/chart" Target="../charts/chart564.xml"/><Relationship Id="rId10" Type="http://schemas.openxmlformats.org/officeDocument/2006/relationships/chart" Target="../charts/chart565.xml"/><Relationship Id="rId11" Type="http://schemas.openxmlformats.org/officeDocument/2006/relationships/chart" Target="../charts/chart566.xml"/><Relationship Id="rId12" Type="http://schemas.openxmlformats.org/officeDocument/2006/relationships/chart" Target="../charts/chart567.xml"/><Relationship Id="rId13" Type="http://schemas.openxmlformats.org/officeDocument/2006/relationships/chart" Target="../charts/chart568.xml"/></Relationships>
</file>

<file path=ppt/slides/_rels/slide72.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notesSlide" Target="../notesSlides/notesSlide7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9.xml"/><Relationship Id="rId7" Type="http://schemas.openxmlformats.org/officeDocument/2006/relationships/chart" Target="../charts/chart570.xml"/><Relationship Id="rId8" Type="http://schemas.openxmlformats.org/officeDocument/2006/relationships/chart" Target="../charts/chart571.xml"/><Relationship Id="rId9" Type="http://schemas.openxmlformats.org/officeDocument/2006/relationships/chart" Target="../charts/chart572.xml"/><Relationship Id="rId10" Type="http://schemas.openxmlformats.org/officeDocument/2006/relationships/chart" Target="../charts/chart573.xml"/><Relationship Id="rId11" Type="http://schemas.openxmlformats.org/officeDocument/2006/relationships/chart" Target="../charts/chart574.xml"/><Relationship Id="rId12" Type="http://schemas.openxmlformats.org/officeDocument/2006/relationships/chart" Target="../charts/chart575.xml"/><Relationship Id="rId13" Type="http://schemas.openxmlformats.org/officeDocument/2006/relationships/chart" Target="../charts/chart576.xml"/></Relationships>
</file>

<file path=ppt/slides/_rels/slide73.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 Id="rId3" Type="http://schemas.openxmlformats.org/officeDocument/2006/relationships/notesSlide" Target="../notesSlides/notesSlide7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7.xml"/><Relationship Id="rId7" Type="http://schemas.openxmlformats.org/officeDocument/2006/relationships/chart" Target="../charts/chart578.xml"/><Relationship Id="rId8" Type="http://schemas.openxmlformats.org/officeDocument/2006/relationships/chart" Target="../charts/chart579.xml"/><Relationship Id="rId9" Type="http://schemas.openxmlformats.org/officeDocument/2006/relationships/chart" Target="../charts/chart580.xml"/><Relationship Id="rId10" Type="http://schemas.openxmlformats.org/officeDocument/2006/relationships/chart" Target="../charts/chart581.xml"/><Relationship Id="rId11" Type="http://schemas.openxmlformats.org/officeDocument/2006/relationships/chart" Target="../charts/chart582.xml"/><Relationship Id="rId12" Type="http://schemas.openxmlformats.org/officeDocument/2006/relationships/chart" Target="../charts/chart583.xml"/><Relationship Id="rId13" Type="http://schemas.openxmlformats.org/officeDocument/2006/relationships/chart" Target="../charts/chart584.xml"/></Relationships>
</file>

<file path=ppt/slides/_rels/slide74.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notesSlide" Target="../notesSlides/notesSlide7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5.xml"/><Relationship Id="rId7" Type="http://schemas.openxmlformats.org/officeDocument/2006/relationships/chart" Target="../charts/chart586.xml"/><Relationship Id="rId8" Type="http://schemas.openxmlformats.org/officeDocument/2006/relationships/chart" Target="../charts/chart587.xml"/><Relationship Id="rId9" Type="http://schemas.openxmlformats.org/officeDocument/2006/relationships/chart" Target="../charts/chart588.xml"/><Relationship Id="rId10" Type="http://schemas.openxmlformats.org/officeDocument/2006/relationships/chart" Target="../charts/chart589.xml"/><Relationship Id="rId11" Type="http://schemas.openxmlformats.org/officeDocument/2006/relationships/chart" Target="../charts/chart590.xml"/><Relationship Id="rId12" Type="http://schemas.openxmlformats.org/officeDocument/2006/relationships/chart" Target="../charts/chart591.xml"/><Relationship Id="rId13" Type="http://schemas.openxmlformats.org/officeDocument/2006/relationships/chart" Target="../charts/chart592.xml"/></Relationships>
</file>

<file path=ppt/slides/_rels/slide75.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notesSlide" Target="../notesSlides/notesSlide7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3.xml"/><Relationship Id="rId7" Type="http://schemas.openxmlformats.org/officeDocument/2006/relationships/chart" Target="../charts/chart594.xml"/><Relationship Id="rId8" Type="http://schemas.openxmlformats.org/officeDocument/2006/relationships/chart" Target="../charts/chart595.xml"/><Relationship Id="rId9" Type="http://schemas.openxmlformats.org/officeDocument/2006/relationships/chart" Target="../charts/chart596.xml"/><Relationship Id="rId10" Type="http://schemas.openxmlformats.org/officeDocument/2006/relationships/chart" Target="../charts/chart597.xml"/><Relationship Id="rId11" Type="http://schemas.openxmlformats.org/officeDocument/2006/relationships/chart" Target="../charts/chart598.xml"/><Relationship Id="rId12" Type="http://schemas.openxmlformats.org/officeDocument/2006/relationships/chart" Target="../charts/chart599.xml"/><Relationship Id="rId13" Type="http://schemas.openxmlformats.org/officeDocument/2006/relationships/chart" Target="../charts/chart600.xml"/></Relationships>
</file>

<file path=ppt/slides/_rels/slide76.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notesSlide" Target="../notesSlides/notesSlide7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1.xml"/><Relationship Id="rId7" Type="http://schemas.openxmlformats.org/officeDocument/2006/relationships/chart" Target="../charts/chart602.xml"/><Relationship Id="rId8" Type="http://schemas.openxmlformats.org/officeDocument/2006/relationships/chart" Target="../charts/chart603.xml"/><Relationship Id="rId9" Type="http://schemas.openxmlformats.org/officeDocument/2006/relationships/chart" Target="../charts/chart604.xml"/><Relationship Id="rId10" Type="http://schemas.openxmlformats.org/officeDocument/2006/relationships/chart" Target="../charts/chart605.xml"/><Relationship Id="rId11" Type="http://schemas.openxmlformats.org/officeDocument/2006/relationships/chart" Target="../charts/chart606.xml"/><Relationship Id="rId12" Type="http://schemas.openxmlformats.org/officeDocument/2006/relationships/chart" Target="../charts/chart607.xml"/><Relationship Id="rId13" Type="http://schemas.openxmlformats.org/officeDocument/2006/relationships/chart" Target="../charts/chart608.xml"/></Relationships>
</file>

<file path=ppt/slides/_rels/slide77.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notesSlide" Target="../notesSlides/notesSlide7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9.xml"/><Relationship Id="rId7" Type="http://schemas.openxmlformats.org/officeDocument/2006/relationships/chart" Target="../charts/chart610.xml"/><Relationship Id="rId8" Type="http://schemas.openxmlformats.org/officeDocument/2006/relationships/chart" Target="../charts/chart611.xml"/><Relationship Id="rId9" Type="http://schemas.openxmlformats.org/officeDocument/2006/relationships/chart" Target="../charts/chart612.xml"/><Relationship Id="rId10" Type="http://schemas.openxmlformats.org/officeDocument/2006/relationships/chart" Target="../charts/chart613.xml"/><Relationship Id="rId11" Type="http://schemas.openxmlformats.org/officeDocument/2006/relationships/chart" Target="../charts/chart614.xml"/><Relationship Id="rId12" Type="http://schemas.openxmlformats.org/officeDocument/2006/relationships/chart" Target="../charts/chart615.xml"/><Relationship Id="rId13" Type="http://schemas.openxmlformats.org/officeDocument/2006/relationships/chart" Target="../charts/chart616.xml"/></Relationships>
</file>

<file path=ppt/slides/_rels/slide78.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notesSlide" Target="../notesSlides/notesSlide7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s>
</file>

<file path=ppt/slides/_rels/slide7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notesSlide" Target="../notesSlides/notesSlide7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5.xml"/><Relationship Id="rId7" Type="http://schemas.openxmlformats.org/officeDocument/2006/relationships/chart" Target="../charts/chart626.xml"/><Relationship Id="rId8" Type="http://schemas.openxmlformats.org/officeDocument/2006/relationships/chart" Target="../charts/chart627.xml"/><Relationship Id="rId9" Type="http://schemas.openxmlformats.org/officeDocument/2006/relationships/chart" Target="../charts/chart628.xml"/><Relationship Id="rId10" Type="http://schemas.openxmlformats.org/officeDocument/2006/relationships/chart" Target="../charts/chart629.xml"/><Relationship Id="rId11" Type="http://schemas.openxmlformats.org/officeDocument/2006/relationships/chart" Target="../charts/chart630.xml"/><Relationship Id="rId12" Type="http://schemas.openxmlformats.org/officeDocument/2006/relationships/chart" Target="../charts/chart631.xml"/><Relationship Id="rId13" Type="http://schemas.openxmlformats.org/officeDocument/2006/relationships/chart" Target="../charts/chart632.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xml"/><Relationship Id="rId7" Type="http://schemas.openxmlformats.org/officeDocument/2006/relationships/chart" Target="../charts/chart58.xml"/><Relationship Id="rId8" Type="http://schemas.openxmlformats.org/officeDocument/2006/relationships/chart" Target="../charts/chart59.xml"/><Relationship Id="rId9" Type="http://schemas.openxmlformats.org/officeDocument/2006/relationships/chart" Target="../charts/chart60.xml"/><Relationship Id="rId10" Type="http://schemas.openxmlformats.org/officeDocument/2006/relationships/chart" Target="../charts/chart61.xml"/><Relationship Id="rId11" Type="http://schemas.openxmlformats.org/officeDocument/2006/relationships/chart" Target="../charts/chart62.xml"/><Relationship Id="rId12" Type="http://schemas.openxmlformats.org/officeDocument/2006/relationships/chart" Target="../charts/chart63.xml"/><Relationship Id="rId13" Type="http://schemas.openxmlformats.org/officeDocument/2006/relationships/chart" Target="../charts/chart64.xml"/></Relationships>
</file>

<file path=ppt/slides/_rels/slide80.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8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3.xml"/><Relationship Id="rId7" Type="http://schemas.openxmlformats.org/officeDocument/2006/relationships/chart" Target="../charts/chart634.xml"/><Relationship Id="rId8" Type="http://schemas.openxmlformats.org/officeDocument/2006/relationships/chart" Target="../charts/chart635.xml"/><Relationship Id="rId9" Type="http://schemas.openxmlformats.org/officeDocument/2006/relationships/chart" Target="../charts/chart636.xml"/><Relationship Id="rId10" Type="http://schemas.openxmlformats.org/officeDocument/2006/relationships/chart" Target="../charts/chart637.xml"/><Relationship Id="rId11" Type="http://schemas.openxmlformats.org/officeDocument/2006/relationships/chart" Target="../charts/chart638.xml"/><Relationship Id="rId12" Type="http://schemas.openxmlformats.org/officeDocument/2006/relationships/chart" Target="../charts/chart639.xml"/><Relationship Id="rId13" Type="http://schemas.openxmlformats.org/officeDocument/2006/relationships/chart" Target="../charts/chart640.xml"/></Relationships>
</file>

<file path=ppt/slides/_rels/slide81.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8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1.xml"/><Relationship Id="rId7" Type="http://schemas.openxmlformats.org/officeDocument/2006/relationships/chart" Target="../charts/chart642.xml"/><Relationship Id="rId8" Type="http://schemas.openxmlformats.org/officeDocument/2006/relationships/chart" Target="../charts/chart643.xml"/><Relationship Id="rId9" Type="http://schemas.openxmlformats.org/officeDocument/2006/relationships/chart" Target="../charts/chart644.xml"/><Relationship Id="rId10" Type="http://schemas.openxmlformats.org/officeDocument/2006/relationships/chart" Target="../charts/chart645.xml"/><Relationship Id="rId11" Type="http://schemas.openxmlformats.org/officeDocument/2006/relationships/chart" Target="../charts/chart646.xml"/><Relationship Id="rId12" Type="http://schemas.openxmlformats.org/officeDocument/2006/relationships/chart" Target="../charts/chart647.xml"/><Relationship Id="rId13" Type="http://schemas.openxmlformats.org/officeDocument/2006/relationships/chart" Target="../charts/chart648.xml"/></Relationships>
</file>

<file path=ppt/slides/_rels/slide82.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notesSlide" Target="../notesSlides/notesSlide8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49.xml"/><Relationship Id="rId7" Type="http://schemas.openxmlformats.org/officeDocument/2006/relationships/chart" Target="../charts/chart650.xml"/><Relationship Id="rId8" Type="http://schemas.openxmlformats.org/officeDocument/2006/relationships/chart" Target="../charts/chart651.xml"/><Relationship Id="rId9" Type="http://schemas.openxmlformats.org/officeDocument/2006/relationships/chart" Target="../charts/chart652.xml"/><Relationship Id="rId10" Type="http://schemas.openxmlformats.org/officeDocument/2006/relationships/chart" Target="../charts/chart653.xml"/><Relationship Id="rId11" Type="http://schemas.openxmlformats.org/officeDocument/2006/relationships/chart" Target="../charts/chart654.xml"/><Relationship Id="rId12" Type="http://schemas.openxmlformats.org/officeDocument/2006/relationships/chart" Target="../charts/chart655.xml"/><Relationship Id="rId13" Type="http://schemas.openxmlformats.org/officeDocument/2006/relationships/chart" Target="../charts/chart656.xml"/></Relationships>
</file>

<file path=ppt/slides/_rels/slide83.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notesSlide" Target="../notesSlides/notesSlide8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7.xml"/><Relationship Id="rId7" Type="http://schemas.openxmlformats.org/officeDocument/2006/relationships/chart" Target="../charts/chart658.xml"/><Relationship Id="rId8" Type="http://schemas.openxmlformats.org/officeDocument/2006/relationships/chart" Target="../charts/chart659.xml"/><Relationship Id="rId9" Type="http://schemas.openxmlformats.org/officeDocument/2006/relationships/chart" Target="../charts/chart660.xml"/><Relationship Id="rId10" Type="http://schemas.openxmlformats.org/officeDocument/2006/relationships/chart" Target="../charts/chart661.xml"/><Relationship Id="rId11" Type="http://schemas.openxmlformats.org/officeDocument/2006/relationships/chart" Target="../charts/chart662.xml"/><Relationship Id="rId12" Type="http://schemas.openxmlformats.org/officeDocument/2006/relationships/chart" Target="../charts/chart663.xml"/><Relationship Id="rId13" Type="http://schemas.openxmlformats.org/officeDocument/2006/relationships/chart" Target="../charts/chart664.xml"/></Relationships>
</file>

<file path=ppt/slides/_rels/slide84.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notesSlide" Target="../notesSlides/notesSlide8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65.xml"/><Relationship Id="rId7" Type="http://schemas.openxmlformats.org/officeDocument/2006/relationships/chart" Target="../charts/chart666.xml"/><Relationship Id="rId8" Type="http://schemas.openxmlformats.org/officeDocument/2006/relationships/chart" Target="../charts/chart667.xml"/><Relationship Id="rId9" Type="http://schemas.openxmlformats.org/officeDocument/2006/relationships/chart" Target="../charts/chart668.xml"/><Relationship Id="rId10" Type="http://schemas.openxmlformats.org/officeDocument/2006/relationships/chart" Target="../charts/chart669.xml"/><Relationship Id="rId11" Type="http://schemas.openxmlformats.org/officeDocument/2006/relationships/chart" Target="../charts/chart670.xml"/><Relationship Id="rId12" Type="http://schemas.openxmlformats.org/officeDocument/2006/relationships/chart" Target="../charts/chart671.xml"/><Relationship Id="rId13" Type="http://schemas.openxmlformats.org/officeDocument/2006/relationships/chart" Target="../charts/chart672.xml"/></Relationships>
</file>

<file path=ppt/slides/_rels/slide85.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 Id="rId3" Type="http://schemas.openxmlformats.org/officeDocument/2006/relationships/notesSlide" Target="../notesSlides/notesSlide8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3.xml"/><Relationship Id="rId7" Type="http://schemas.openxmlformats.org/officeDocument/2006/relationships/chart" Target="../charts/chart674.xml"/><Relationship Id="rId8" Type="http://schemas.openxmlformats.org/officeDocument/2006/relationships/chart" Target="../charts/chart675.xml"/><Relationship Id="rId9" Type="http://schemas.openxmlformats.org/officeDocument/2006/relationships/chart" Target="../charts/chart676.xml"/><Relationship Id="rId10" Type="http://schemas.openxmlformats.org/officeDocument/2006/relationships/chart" Target="../charts/chart677.xml"/><Relationship Id="rId11" Type="http://schemas.openxmlformats.org/officeDocument/2006/relationships/chart" Target="../charts/chart678.xml"/><Relationship Id="rId12" Type="http://schemas.openxmlformats.org/officeDocument/2006/relationships/chart" Target="../charts/chart679.xml"/><Relationship Id="rId13" Type="http://schemas.openxmlformats.org/officeDocument/2006/relationships/chart" Target="../charts/chart680.xml"/></Relationships>
</file>

<file path=ppt/slides/_rels/slide86.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 Id="rId3" Type="http://schemas.openxmlformats.org/officeDocument/2006/relationships/notesSlide" Target="../notesSlides/notesSlide8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1.xml"/><Relationship Id="rId7" Type="http://schemas.openxmlformats.org/officeDocument/2006/relationships/chart" Target="../charts/chart682.xml"/><Relationship Id="rId8" Type="http://schemas.openxmlformats.org/officeDocument/2006/relationships/chart" Target="../charts/chart683.xml"/><Relationship Id="rId9" Type="http://schemas.openxmlformats.org/officeDocument/2006/relationships/chart" Target="../charts/chart684.xml"/><Relationship Id="rId10" Type="http://schemas.openxmlformats.org/officeDocument/2006/relationships/chart" Target="../charts/chart685.xml"/><Relationship Id="rId11" Type="http://schemas.openxmlformats.org/officeDocument/2006/relationships/chart" Target="../charts/chart686.xml"/><Relationship Id="rId12" Type="http://schemas.openxmlformats.org/officeDocument/2006/relationships/chart" Target="../charts/chart687.xml"/><Relationship Id="rId13" Type="http://schemas.openxmlformats.org/officeDocument/2006/relationships/chart" Target="../charts/chart688.xml"/></Relationships>
</file>

<file path=ppt/slides/_rels/slide87.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 Id="rId3" Type="http://schemas.openxmlformats.org/officeDocument/2006/relationships/notesSlide" Target="../notesSlides/notesSlide8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89.xml"/><Relationship Id="rId7" Type="http://schemas.openxmlformats.org/officeDocument/2006/relationships/chart" Target="../charts/chart690.xml"/><Relationship Id="rId8" Type="http://schemas.openxmlformats.org/officeDocument/2006/relationships/chart" Target="../charts/chart691.xml"/><Relationship Id="rId9" Type="http://schemas.openxmlformats.org/officeDocument/2006/relationships/chart" Target="../charts/chart692.xml"/><Relationship Id="rId10" Type="http://schemas.openxmlformats.org/officeDocument/2006/relationships/chart" Target="../charts/chart693.xml"/><Relationship Id="rId11" Type="http://schemas.openxmlformats.org/officeDocument/2006/relationships/chart" Target="../charts/chart694.xml"/><Relationship Id="rId12" Type="http://schemas.openxmlformats.org/officeDocument/2006/relationships/chart" Target="../charts/chart695.xml"/><Relationship Id="rId13" Type="http://schemas.openxmlformats.org/officeDocument/2006/relationships/chart" Target="../charts/chart696.xml"/></Relationships>
</file>

<file path=ppt/slides/_rels/slide88.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notesSlide" Target="../notesSlides/notesSlide8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97.xml"/><Relationship Id="rId7" Type="http://schemas.openxmlformats.org/officeDocument/2006/relationships/chart" Target="../charts/chart698.xml"/><Relationship Id="rId8" Type="http://schemas.openxmlformats.org/officeDocument/2006/relationships/chart" Target="../charts/chart699.xml"/><Relationship Id="rId9" Type="http://schemas.openxmlformats.org/officeDocument/2006/relationships/chart" Target="../charts/chart700.xml"/><Relationship Id="rId10" Type="http://schemas.openxmlformats.org/officeDocument/2006/relationships/chart" Target="../charts/chart701.xml"/><Relationship Id="rId11" Type="http://schemas.openxmlformats.org/officeDocument/2006/relationships/chart" Target="../charts/chart702.xml"/><Relationship Id="rId12" Type="http://schemas.openxmlformats.org/officeDocument/2006/relationships/chart" Target="../charts/chart703.xml"/><Relationship Id="rId13" Type="http://schemas.openxmlformats.org/officeDocument/2006/relationships/chart" Target="../charts/chart704.xml"/></Relationships>
</file>

<file path=ppt/slides/_rels/slide89.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notesSlide" Target="../notesSlides/notesSlide8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05.xml"/><Relationship Id="rId7" Type="http://schemas.openxmlformats.org/officeDocument/2006/relationships/chart" Target="../charts/chart706.xml"/><Relationship Id="rId8" Type="http://schemas.openxmlformats.org/officeDocument/2006/relationships/chart" Target="../charts/chart707.xml"/><Relationship Id="rId9" Type="http://schemas.openxmlformats.org/officeDocument/2006/relationships/chart" Target="../charts/chart708.xml"/><Relationship Id="rId10" Type="http://schemas.openxmlformats.org/officeDocument/2006/relationships/chart" Target="../charts/chart709.xml"/><Relationship Id="rId11" Type="http://schemas.openxmlformats.org/officeDocument/2006/relationships/chart" Target="../charts/chart710.xml"/><Relationship Id="rId12" Type="http://schemas.openxmlformats.org/officeDocument/2006/relationships/chart" Target="../charts/chart711.xml"/><Relationship Id="rId13" Type="http://schemas.openxmlformats.org/officeDocument/2006/relationships/chart" Target="../charts/chart712.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xml"/><Relationship Id="rId7" Type="http://schemas.openxmlformats.org/officeDocument/2006/relationships/chart" Target="../charts/chart66.xml"/><Relationship Id="rId8" Type="http://schemas.openxmlformats.org/officeDocument/2006/relationships/chart" Target="../charts/chart67.xml"/><Relationship Id="rId9" Type="http://schemas.openxmlformats.org/officeDocument/2006/relationships/chart" Target="../charts/chart68.xml"/><Relationship Id="rId10" Type="http://schemas.openxmlformats.org/officeDocument/2006/relationships/chart" Target="../charts/chart69.xml"/><Relationship Id="rId11" Type="http://schemas.openxmlformats.org/officeDocument/2006/relationships/chart" Target="../charts/chart70.xml"/><Relationship Id="rId12" Type="http://schemas.openxmlformats.org/officeDocument/2006/relationships/chart" Target="../charts/chart71.xml"/><Relationship Id="rId13" Type="http://schemas.openxmlformats.org/officeDocument/2006/relationships/chart" Target="../charts/chart72.xml"/></Relationships>
</file>

<file path=ppt/slides/_rels/slide90.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notesSlide" Target="../notesSlides/notesSlide9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13.xml"/><Relationship Id="rId7" Type="http://schemas.openxmlformats.org/officeDocument/2006/relationships/chart" Target="../charts/chart714.xml"/><Relationship Id="rId8" Type="http://schemas.openxmlformats.org/officeDocument/2006/relationships/chart" Target="../charts/chart715.xml"/><Relationship Id="rId9" Type="http://schemas.openxmlformats.org/officeDocument/2006/relationships/chart" Target="../charts/chart716.xml"/><Relationship Id="rId10" Type="http://schemas.openxmlformats.org/officeDocument/2006/relationships/chart" Target="../charts/chart717.xml"/><Relationship Id="rId11" Type="http://schemas.openxmlformats.org/officeDocument/2006/relationships/chart" Target="../charts/chart718.xml"/><Relationship Id="rId12" Type="http://schemas.openxmlformats.org/officeDocument/2006/relationships/chart" Target="../charts/chart719.xml"/><Relationship Id="rId13" Type="http://schemas.openxmlformats.org/officeDocument/2006/relationships/chart" Target="../charts/chart7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6386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1390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3169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18181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324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5298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4886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29648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3401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1930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2584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47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3376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48776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5896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3183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729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325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341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1648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8028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6469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29774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2414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9728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3503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3176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045194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66153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787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88254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89147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0313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298121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619149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96040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697519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897683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6324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30616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34807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710385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54809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7227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28714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Hawaiian Tropic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54336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2730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149634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661772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169136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494053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344872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868430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01501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0493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35%</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11941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57579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973199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296444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414916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079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21276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166246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98183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01084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74302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38%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09703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31638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118821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51%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959242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246717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NATIONAL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102991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538607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347196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82368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Moderno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07146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29383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68%</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4%</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26%</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00502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55405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51393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Convenience + Farmacias Cad + Hard Discounters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3337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768067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712915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246208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400074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Aceite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Aerosol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Emulsion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580849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Fluido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Gel</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Gel-Crema</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Liquido</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87%</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12%</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037285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gridCol w="935716">
                  <a:extLst>
                    <a:ext uri="{9D8B030D-6E8A-4147-A177-3AD203B41FA5}">
                      <a16:colId xmlns:a16="http://schemas.microsoft.com/office/drawing/2014/main" val="2515769238"/>
                    </a:ext>
                  </a:extLst>
                </a:gridCol>
                <a:gridCol w="935716">
                  <a:extLst>
                    <a:ext uri="{9D8B030D-6E8A-4147-A177-3AD203B41FA5}">
                      <a16:colId xmlns:a16="http://schemas.microsoft.com/office/drawing/2014/main" val="2824892704"/>
                    </a:ext>
                  </a:extLst>
                </a:gridCol>
                <a:gridCol w="935716">
                  <a:extLst>
                    <a:ext uri="{9D8B030D-6E8A-4147-A177-3AD203B41FA5}">
                      <a16:colId xmlns:a16="http://schemas.microsoft.com/office/drawing/2014/main" val="1964244355"/>
                    </a:ext>
                  </a:extLst>
                </a:gridCol>
                <a:gridCol w="935716">
                  <a:extLst>
                    <a:ext uri="{9D8B030D-6E8A-4147-A177-3AD203B41FA5}">
                      <a16:colId xmlns:a16="http://schemas.microsoft.com/office/drawing/2014/main" val="356097356"/>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Locion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Mousse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Roll-On</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Serum</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a:solidFill>
                            <a:srgbClr val="575555"/>
                          </a:solidFill>
                          <a:latin typeface="Nexa Bold (Headings)"/>
                        </a:rPr>
                        <a:t>Value</a:t>
                      </a:r>
                      <a:endParaRPr lang="en-US" sz="800" b="0" dirty="0">
                        <a:solidFill>
                          <a:srgbClr val="575555"/>
                        </a:solidFill>
                        <a:latin typeface="Nexa Bold (Heading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T1-C2">
            <a:extLst>
              <a:ext uri="{FF2B5EF4-FFF2-40B4-BE49-F238E27FC236}">
                <a16:creationId xmlns:a16="http://schemas.microsoft.com/office/drawing/2014/main" id="{A8FBEECB-9A0E-B8B6-F5CC-150671227EB1}"/>
              </a:ext>
            </a:extLst>
          </p:cNvPr>
          <p:cNvGraphicFramePr>
            <a:graphicFrameLocks/>
          </p:cNvGraphicFramePr>
          <p:nvPr>
            <p:extLst>
              <p:ext uri="{D42A27DB-BD31-4B8C-83A1-F6EECF244321}">
                <p14:modId xmlns:p14="http://schemas.microsoft.com/office/powerpoint/2010/main" val="4264468898"/>
              </p:ext>
            </p:extLst>
          </p:nvPr>
        </p:nvGraphicFramePr>
        <p:xfrm>
          <a:off x="4993241" y="1880202"/>
          <a:ext cx="839733" cy="283464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T1-C2">
            <a:extLst>
              <a:ext uri="{FF2B5EF4-FFF2-40B4-BE49-F238E27FC236}">
                <a16:creationId xmlns:a16="http://schemas.microsoft.com/office/drawing/2014/main" id="{3D7A6D8F-827D-B944-06B7-42358A9CE139}"/>
              </a:ext>
            </a:extLst>
          </p:cNvPr>
          <p:cNvGraphicFramePr>
            <a:graphicFrameLocks/>
          </p:cNvGraphicFramePr>
          <p:nvPr>
            <p:extLst>
              <p:ext uri="{D42A27DB-BD31-4B8C-83A1-F6EECF244321}">
                <p14:modId xmlns:p14="http://schemas.microsoft.com/office/powerpoint/2010/main" val="2524432150"/>
              </p:ext>
            </p:extLst>
          </p:nvPr>
        </p:nvGraphicFramePr>
        <p:xfrm>
          <a:off x="5881793" y="1861066"/>
          <a:ext cx="694712" cy="2872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T1-C2">
            <a:extLst>
              <a:ext uri="{FF2B5EF4-FFF2-40B4-BE49-F238E27FC236}">
                <a16:creationId xmlns:a16="http://schemas.microsoft.com/office/drawing/2014/main" id="{B7C209DB-AD36-D6BC-0048-B5CD644E1279}"/>
              </a:ext>
            </a:extLst>
          </p:cNvPr>
          <p:cNvGraphicFramePr>
            <a:graphicFrameLocks/>
          </p:cNvGraphicFramePr>
          <p:nvPr>
            <p:extLst>
              <p:ext uri="{D42A27DB-BD31-4B8C-83A1-F6EECF244321}">
                <p14:modId xmlns:p14="http://schemas.microsoft.com/office/powerpoint/2010/main" val="434261967"/>
              </p:ext>
            </p:extLst>
          </p:nvPr>
        </p:nvGraphicFramePr>
        <p:xfrm>
          <a:off x="6866252" y="1870394"/>
          <a:ext cx="839733" cy="28346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1-C2">
            <a:extLst>
              <a:ext uri="{FF2B5EF4-FFF2-40B4-BE49-F238E27FC236}">
                <a16:creationId xmlns:a16="http://schemas.microsoft.com/office/drawing/2014/main" id="{A8EA5DC0-31C5-78B2-A674-457D7E9178FD}"/>
              </a:ext>
            </a:extLst>
          </p:cNvPr>
          <p:cNvGraphicFramePr>
            <a:graphicFrameLocks/>
          </p:cNvGraphicFramePr>
          <p:nvPr>
            <p:extLst>
              <p:ext uri="{D42A27DB-BD31-4B8C-83A1-F6EECF244321}">
                <p14:modId xmlns:p14="http://schemas.microsoft.com/office/powerpoint/2010/main" val="102156556"/>
              </p:ext>
            </p:extLst>
          </p:nvPr>
        </p:nvGraphicFramePr>
        <p:xfrm>
          <a:off x="7754804" y="1866949"/>
          <a:ext cx="694712" cy="28728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21496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 Care</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Banana Boat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13%</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69%</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r>
                        <a:t>10%</a:t>
                      </a: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Sector | Canal Tradicional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43564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1">
            <a:extLst>
              <a:ext uri="{FF2B5EF4-FFF2-40B4-BE49-F238E27FC236}">
                <a16:creationId xmlns:a16="http://schemas.microsoft.com/office/drawing/2014/main" id="{332C12DD-FC79-8DB9-45F4-A8AA05EB880F}"/>
              </a:ext>
            </a:extLst>
          </p:cNvPr>
          <p:cNvGraphicFramePr>
            <a:graphicFrameLocks noGrp="1"/>
          </p:cNvGraphicFramePr>
          <p:nvPr>
            <p:extLst>
              <p:ext uri="{D42A27DB-BD31-4B8C-83A1-F6EECF244321}">
                <p14:modId xmlns:p14="http://schemas.microsoft.com/office/powerpoint/2010/main" val="3975934540"/>
              </p:ext>
            </p:extLst>
          </p:nvPr>
        </p:nvGraphicFramePr>
        <p:xfrm>
          <a:off x="503241" y="1123932"/>
          <a:ext cx="8137522" cy="3606208"/>
        </p:xfrm>
        <a:graphic>
          <a:graphicData uri="http://schemas.openxmlformats.org/drawingml/2006/table">
            <a:tbl>
              <a:tblPr firstRow="1" bandRow="1">
                <a:tableStyleId>{5C22544A-7EE6-4342-B048-85BDC9FD1C3A}</a:tableStyleId>
              </a:tblPr>
              <a:tblGrid>
                <a:gridCol w="651794">
                  <a:extLst>
                    <a:ext uri="{9D8B030D-6E8A-4147-A177-3AD203B41FA5}">
                      <a16:colId xmlns:a16="http://schemas.microsoft.com/office/drawing/2014/main" val="197945009"/>
                    </a:ext>
                  </a:extLst>
                </a:gridCol>
                <a:gridCol w="935716">
                  <a:extLst>
                    <a:ext uri="{9D8B030D-6E8A-4147-A177-3AD203B41FA5}">
                      <a16:colId xmlns:a16="http://schemas.microsoft.com/office/drawing/2014/main" val="252781202"/>
                    </a:ext>
                  </a:extLst>
                </a:gridCol>
                <a:gridCol w="935716">
                  <a:extLst>
                    <a:ext uri="{9D8B030D-6E8A-4147-A177-3AD203B41FA5}">
                      <a16:colId xmlns:a16="http://schemas.microsoft.com/office/drawing/2014/main" val="4162334268"/>
                    </a:ext>
                  </a:extLst>
                </a:gridCol>
                <a:gridCol w="935716">
                  <a:extLst>
                    <a:ext uri="{9D8B030D-6E8A-4147-A177-3AD203B41FA5}">
                      <a16:colId xmlns:a16="http://schemas.microsoft.com/office/drawing/2014/main" val="815751563"/>
                    </a:ext>
                  </a:extLst>
                </a:gridCol>
                <a:gridCol w="935716">
                  <a:extLst>
                    <a:ext uri="{9D8B030D-6E8A-4147-A177-3AD203B41FA5}">
                      <a16:colId xmlns:a16="http://schemas.microsoft.com/office/drawing/2014/main" val="3305075663"/>
                    </a:ext>
                  </a:extLst>
                </a:gridCol>
              </a:tblGrid>
              <a:tr h="30600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700" dirty="0">
                        <a:solidFill>
                          <a:srgbClr val="575555"/>
                        </a:solidFill>
                        <a:latin typeface="Nexa Bold (Heading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noFill/>
                  </a:tcPr>
                </a:tc>
                <a:tc gridSpan="2">
                  <a:txBody>
                    <a:bodyPr/>
                    <a:lstStyle/>
                    <a:p>
                      <a:pPr algn="ctr">
                        <a:defRPr sz="1000" b="0">
                          <a:solidFill>
                            <a:srgbClr val="575555"/>
                          </a:solidFill>
                          <a:latin typeface="Nexa Bold"/>
                        </a:defRPr>
                      </a:pPr>
                      <a:r>
                        <a:t>Sunscreen Spray</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75555"/>
                        </a:solidFill>
                        <a:effectLst/>
                        <a:uLnTx/>
                        <a:uFillTx/>
                        <a:latin typeface="Nexa Bold"/>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1000" b="0">
                          <a:solidFill>
                            <a:srgbClr val="575555"/>
                          </a:solidFill>
                          <a:latin typeface="Nexa Bold"/>
                        </a:defRPr>
                      </a:pPr>
                      <a:r>
                        <a:t>Sunscreen Stick</a:t>
                      </a: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2"/>
                        </a:solidFill>
                        <a:effectLst/>
                        <a:highlight>
                          <a:srgbClr val="FFFF00"/>
                        </a:highlight>
                        <a:uLnTx/>
                        <a:uFillTx/>
                        <a:latin typeface="Nexa Bold"/>
                        <a:ea typeface="+mn-ea"/>
                        <a:cs typeface="+mn-cs"/>
                      </a:endParaRPr>
                    </a:p>
                  </a:txBody>
                  <a:tcPr marL="68580" marR="6858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99693191"/>
                  </a:ext>
                </a:extLst>
              </a:tr>
              <a:tr h="432378">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Value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rgbClr val="575555"/>
                          </a:solidFill>
                          <a:latin typeface="Nexa Bold (Headings)"/>
                        </a:rPr>
                        <a:t>Share (%)</a:t>
                      </a:r>
                      <a:endParaRPr kumimoji="0" lang="en-US" sz="800" b="0" i="0" u="none" strike="noStrike" kern="1200" cap="none" spc="0" normalizeH="0" baseline="0" noProof="0" dirty="0">
                        <a:ln>
                          <a:noFill/>
                        </a:ln>
                        <a:solidFill>
                          <a:srgbClr val="575555"/>
                        </a:solidFill>
                        <a:effectLst/>
                        <a:uLnTx/>
                        <a:uFillTx/>
                        <a:latin typeface="Nexa Bold"/>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800">
                          <a:latin typeface="Nexa Bold (Headings)"/>
                        </a:defRPr>
                      </a:pPr>
                      <a:r>
                        <a:t>Beauty Care VS </a:t>
                      </a:r>
                      <a:r>
                        <a:rPr>
                          <a:solidFill>
                            <a:srgbClr val="00A097"/>
                          </a:solidFill>
                        </a:rPr>
                        <a:t>| WOB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09690">
                <a:tc>
                  <a:txBody>
                    <a:bodyPr/>
                    <a:lstStyle/>
                    <a:p>
                      <a:pPr algn="ctr">
                        <a:defRPr sz="700">
                          <a:latin typeface="Nexa Bold (Headings)"/>
                        </a:defRPr>
                      </a:pPr>
                      <a:r>
                        <a:t>650+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04639296"/>
                  </a:ext>
                </a:extLst>
              </a:tr>
              <a:tr h="409690">
                <a:tc>
                  <a:txBody>
                    <a:bodyPr/>
                    <a:lstStyle/>
                    <a:p>
                      <a:pPr algn="ctr">
                        <a:defRPr sz="700">
                          <a:latin typeface="Nexa Bold (Headings)"/>
                        </a:defRPr>
                      </a:pPr>
                      <a:r>
                        <a:t>600-649.99 $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rtl="0" fontAlgn="ctr"/>
                      <a:endParaRPr lang="en-CH" sz="800" b="1" i="0" u="none" strike="noStrike" dirty="0">
                        <a:solidFill>
                          <a:srgbClr val="00A097"/>
                        </a:solidFill>
                        <a:effectLst/>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409690">
                <a:tc>
                  <a:txBody>
                    <a:bodyPr/>
                    <a:lstStyle/>
                    <a:p>
                      <a:pPr algn="ctr">
                        <a:defRPr sz="700">
                          <a:latin typeface="Nexa Bold (Headings)"/>
                        </a:defRPr>
                      </a:pPr>
                      <a:r>
                        <a:t>550-599.99 $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95024171"/>
                  </a:ext>
                </a:extLst>
              </a:tr>
              <a:tr h="409690">
                <a:tc>
                  <a:txBody>
                    <a:bodyPr/>
                    <a:lstStyle/>
                    <a:p>
                      <a:pPr algn="ctr">
                        <a:defRPr sz="700">
                          <a:latin typeface="Nexa Bold (Headings)"/>
                        </a:defRPr>
                      </a:pPr>
                      <a:r>
                        <a:t>300-549.99 $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28448333"/>
                  </a:ext>
                </a:extLst>
              </a:tr>
              <a:tr h="409690">
                <a:tc>
                  <a:txBody>
                    <a:bodyPr/>
                    <a:lstStyle/>
                    <a:p>
                      <a:pPr algn="ctr">
                        <a:defRPr sz="700">
                          <a:latin typeface="Nexa Bold (Headings)"/>
                        </a:defRPr>
                      </a:pPr>
                      <a:r>
                        <a:t>250-299.99 $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92920299"/>
                  </a:ext>
                </a:extLst>
              </a:tr>
              <a:tr h="409690">
                <a:tc>
                  <a:txBody>
                    <a:bodyPr/>
                    <a:lstStyle/>
                    <a:p>
                      <a:pPr algn="ctr">
                        <a:defRPr sz="700">
                          <a:latin typeface="Nexa Bold (Headings)"/>
                        </a:defRPr>
                      </a:pPr>
                      <a:r>
                        <a:t>200-249.99 $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963359277"/>
                  </a:ext>
                </a:extLst>
              </a:tr>
              <a:tr h="409690">
                <a:tc>
                  <a:txBody>
                    <a:bodyPr/>
                    <a:lstStyle/>
                    <a:p>
                      <a:pPr algn="ctr">
                        <a:defRPr sz="700">
                          <a:latin typeface="Nexa Bold (Headings)"/>
                        </a:defRPr>
                      </a:pPr>
                      <a:r>
                        <a:t>0-199.99 $</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800" b="0" i="0" u="none" strike="noStrike" dirty="0">
                        <a:solidFill>
                          <a:srgbClr val="575555"/>
                        </a:solidFill>
                        <a:effectLst/>
                        <a:latin typeface="Nexa Book" panose="00000400000000000000" pitchFamily="2" charset="0"/>
                        <a:ea typeface="Open Sans" panose="020B0604020202020204" charset="0"/>
                        <a:cs typeface="Open Sans" panose="020B0604020202020204"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algn="ctr" defTabSz="914400" rtl="0" eaLnBrk="1" fontAlgn="b" latinLnBrk="0" hangingPunct="1"/>
                      <a:endParaRPr lang="en-AE" sz="800" dirty="0">
                        <a:solidFill>
                          <a:srgbClr val="575555"/>
                        </a:solidFill>
                        <a:latin typeface="Nexa Book" panose="00000400000000000000" pitchFamily="2" charset="0"/>
                      </a:endParaR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r">
                        <a:defRPr sz="800" b="1">
                          <a:solidFill>
                            <a:srgbClr val="00A097"/>
                          </a:solidFill>
                          <a:latin typeface="Nexa Book"/>
                        </a:defRPr>
                      </a:pPr>
                    </a:p>
                  </a:txBody>
                  <a:tcPr marL="0" marR="0" marT="0"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548742145"/>
                  </a:ext>
                </a:extLst>
              </a:tr>
            </a:tbl>
          </a:graphicData>
        </a:graphic>
      </p:graphicFrame>
      <p:graphicFrame>
        <p:nvGraphicFramePr>
          <p:cNvPr id="19" name="think-cell data - do not delete" hidden="1">
            <a:extLst>
              <a:ext uri="{FF2B5EF4-FFF2-40B4-BE49-F238E27FC236}">
                <a16:creationId xmlns:a16="http://schemas.microsoft.com/office/drawing/2014/main" id="{81AC2D72-720A-C678-686D-9DD532486588}"/>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1AC2D72-720A-C678-686D-9DD532486588}"/>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0" name="Footer Placeholder 9">
            <a:extLst>
              <a:ext uri="{FF2B5EF4-FFF2-40B4-BE49-F238E27FC236}">
                <a16:creationId xmlns:a16="http://schemas.microsoft.com/office/drawing/2014/main" id="{584E5CF4-4851-0530-4F3F-7537BEF19718}"/>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3AB2FC9A-4689-5712-3B0E-9527459D424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36" name="Text Placeholder 35">
            <a:extLst>
              <a:ext uri="{FF2B5EF4-FFF2-40B4-BE49-F238E27FC236}">
                <a16:creationId xmlns:a16="http://schemas.microsoft.com/office/drawing/2014/main" id="{DA11EC93-7F9D-9067-BAB9-C6D63C868E5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5472CA65-E1CA-B6F7-A6A2-9ABEE1BC1F9B}"/>
              </a:ext>
            </a:extLst>
          </p:cNvPr>
          <p:cNvSpPr>
            <a:spLocks noGrp="1"/>
          </p:cNvSpPr>
          <p:nvPr>
            <p:ph type="body" sz="quarter" idx="18"/>
          </p:nvPr>
        </p:nvSpPr>
        <p:spPr>
          <a:xfrm>
            <a:off x="503238" y="774000"/>
            <a:ext cx="8136762" cy="360000"/>
          </a:xfrm>
        </p:spPr>
        <p:txBody>
          <a:bodyPr/>
          <a:lstStyle/>
          <a:p>
            <a:pPr>
              <a:defRPr b="1" sz="1200"/>
            </a:pPr>
            <a:r>
              <a:t>Brand Share Topline By Base Price Bracket | By Segment | Autos Scanning | P12M</a:t>
            </a:r>
          </a:p>
        </p:txBody>
      </p:sp>
      <p:sp>
        <p:nvSpPr>
          <p:cNvPr id="5" name="Title 4">
            <a:extLst>
              <a:ext uri="{FF2B5EF4-FFF2-40B4-BE49-F238E27FC236}">
                <a16:creationId xmlns:a16="http://schemas.microsoft.com/office/drawing/2014/main" id="{70DAD4FF-4B4B-A937-DA20-FF8DB9DFE28D}"/>
              </a:ext>
            </a:extLst>
          </p:cNvPr>
          <p:cNvSpPr>
            <a:spLocks noGrp="1"/>
          </p:cNvSpPr>
          <p:nvPr>
            <p:ph type="title"/>
          </p:nvPr>
        </p:nvSpPr>
        <p:spPr>
          <a:xfrm>
            <a:off x="504000" y="-1"/>
            <a:ext cx="8136000" cy="771525"/>
          </a:xfrm>
        </p:spPr>
        <p:txBody>
          <a:bodyPr vert="horz"/>
          <a:lstStyle/>
          <a:p>
            <a:pPr>
              <a:defRPr sz="1600"/>
            </a:pPr>
            <a:r>
              <a:rPr lang="en-GB" dirty="0">
                <a:highlight>
                  <a:srgbClr val="FFFF00"/>
                </a:highlight>
              </a:rPr>
              <a:t>Base Price Bracket by Sector/Segment </a:t>
            </a:r>
            <a:r>
              <a:rPr lang="en-GB" dirty="0">
                <a:solidFill>
                  <a:schemeClr val="bg2">
                    <a:lumMod val="90000"/>
                  </a:schemeClr>
                </a:solidFill>
                <a:highlight>
                  <a:srgbClr val="FFFF00"/>
                </a:highlight>
              </a:rPr>
              <a:t>(Replace With SO WHAT)</a:t>
            </a:r>
          </a:p>
        </p:txBody>
      </p:sp>
      <p:sp>
        <p:nvSpPr>
          <p:cNvPr id="7" name="Date Placeholder 6">
            <a:extLst>
              <a:ext uri="{FF2B5EF4-FFF2-40B4-BE49-F238E27FC236}">
                <a16:creationId xmlns:a16="http://schemas.microsoft.com/office/drawing/2014/main" id="{7F376ADF-2BD9-9A12-D55D-E693AD04E122}"/>
              </a:ext>
            </a:extLst>
          </p:cNvPr>
          <p:cNvSpPr>
            <a:spLocks noGrp="1"/>
          </p:cNvSpPr>
          <p:nvPr>
            <p:ph type="dt" sz="half" idx="14"/>
          </p:nvPr>
        </p:nvSpPr>
        <p:spPr/>
        <p:txBody>
          <a:bodyPr/>
          <a:lstStyle/>
          <a:p>
            <a:fld id="{99125DCF-BE40-45C7-8EBD-A29B9FFEB9F3}" type="datetime1">
              <a:rPr lang="en-US" sz="500" smtClean="0"/>
              <a:t>7/1/2025</a:t>
            </a:fld>
            <a:endParaRPr lang="en-US" sz="500"/>
          </a:p>
        </p:txBody>
      </p:sp>
      <p:graphicFrame>
        <p:nvGraphicFramePr>
          <p:cNvPr id="11" name="T1-C2">
            <a:extLst>
              <a:ext uri="{FF2B5EF4-FFF2-40B4-BE49-F238E27FC236}">
                <a16:creationId xmlns:a16="http://schemas.microsoft.com/office/drawing/2014/main" id="{A1CC7902-B5D3-60D5-2C30-10D2C04AA0EF}"/>
              </a:ext>
            </a:extLst>
          </p:cNvPr>
          <p:cNvGraphicFramePr>
            <a:graphicFrameLocks/>
          </p:cNvGraphicFramePr>
          <p:nvPr>
            <p:extLst>
              <p:ext uri="{D42A27DB-BD31-4B8C-83A1-F6EECF244321}">
                <p14:modId xmlns:p14="http://schemas.microsoft.com/office/powerpoint/2010/main" val="1632238246"/>
              </p:ext>
            </p:extLst>
          </p:nvPr>
        </p:nvGraphicFramePr>
        <p:xfrm>
          <a:off x="1251272" y="1874316"/>
          <a:ext cx="839733" cy="28346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1-C2">
            <a:extLst>
              <a:ext uri="{FF2B5EF4-FFF2-40B4-BE49-F238E27FC236}">
                <a16:creationId xmlns:a16="http://schemas.microsoft.com/office/drawing/2014/main" id="{86B96431-552C-92EB-47AE-6121A680B7CD}"/>
              </a:ext>
            </a:extLst>
          </p:cNvPr>
          <p:cNvGraphicFramePr>
            <a:graphicFrameLocks/>
          </p:cNvGraphicFramePr>
          <p:nvPr>
            <p:extLst>
              <p:ext uri="{D42A27DB-BD31-4B8C-83A1-F6EECF244321}">
                <p14:modId xmlns:p14="http://schemas.microsoft.com/office/powerpoint/2010/main" val="3039961669"/>
              </p:ext>
            </p:extLst>
          </p:nvPr>
        </p:nvGraphicFramePr>
        <p:xfrm>
          <a:off x="2138985" y="1876277"/>
          <a:ext cx="694712" cy="28346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T1-C2">
            <a:extLst>
              <a:ext uri="{FF2B5EF4-FFF2-40B4-BE49-F238E27FC236}">
                <a16:creationId xmlns:a16="http://schemas.microsoft.com/office/drawing/2014/main" id="{C6A9B321-5054-B5FF-79E0-FDFEA6E96CFC}"/>
              </a:ext>
            </a:extLst>
          </p:cNvPr>
          <p:cNvGraphicFramePr>
            <a:graphicFrameLocks/>
          </p:cNvGraphicFramePr>
          <p:nvPr>
            <p:extLst>
              <p:ext uri="{D42A27DB-BD31-4B8C-83A1-F6EECF244321}">
                <p14:modId xmlns:p14="http://schemas.microsoft.com/office/powerpoint/2010/main" val="956712065"/>
              </p:ext>
            </p:extLst>
          </p:nvPr>
        </p:nvGraphicFramePr>
        <p:xfrm>
          <a:off x="3120233" y="1867434"/>
          <a:ext cx="839733" cy="28346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T1-C2">
            <a:extLst>
              <a:ext uri="{FF2B5EF4-FFF2-40B4-BE49-F238E27FC236}">
                <a16:creationId xmlns:a16="http://schemas.microsoft.com/office/drawing/2014/main" id="{D1E0C589-851C-F878-B5DC-C59FD4E51A49}"/>
              </a:ext>
            </a:extLst>
          </p:cNvPr>
          <p:cNvGraphicFramePr>
            <a:graphicFrameLocks/>
          </p:cNvGraphicFramePr>
          <p:nvPr>
            <p:extLst>
              <p:ext uri="{D42A27DB-BD31-4B8C-83A1-F6EECF244321}">
                <p14:modId xmlns:p14="http://schemas.microsoft.com/office/powerpoint/2010/main" val="3863297184"/>
              </p:ext>
            </p:extLst>
          </p:nvPr>
        </p:nvGraphicFramePr>
        <p:xfrm>
          <a:off x="4008785" y="1858106"/>
          <a:ext cx="694712" cy="28718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73739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8910</Words>
  <Application>Microsoft Office PowerPoint</Application>
  <PresentationFormat>On-screen Show (16:9)</PresentationFormat>
  <Paragraphs>3150</Paragraphs>
  <Slides>90</Slides>
  <Notes>90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lpstr>Size Bracket by Sector/Segment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